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прямой призмы: понятие, формула, применение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призма — ключевое тело стереометрии: её объём легко связывается с площадью основания и высотой.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объём прямой призмы важен в 10 классе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первая крупная тема по стереометрии после многогранников. Объём связывает геометрию с реальными измерениями: вместимость, расход материала, количество содержимого. Чтобы решать задачи, нужны формулы площадей фигур и умение переводить единицы.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прямой призмы и её элементы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призма — многогранник, у которого основаниями служат равные и параллельные многоугольники. У таких тел обязательно есть два «одинаковых» основания, соединённых боковой поверхностью.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рёбра прямой призмы перпендикулярны плоскостям оснований. Поэтому боковые грани оказываются прямоугольниками, а высота совпадает с длиной бокового ребра.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основным элементам относят основания, боковые рёбра, боковые грани и высоту. Эти величины помогают правильно выбрать Sосн и h, которые затем входят в формулу объёма.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связывает объём с двумя параметрами: площадью основания и высотой. Увеличение любого из них увеличивает объём, а изменение всегда согласовано по кубическим единицам.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= Sосн · h
</a:t>
            </a:r>
            <a:endParaRPr lang="en-US" sz="4066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находите Sосн и h в одной системе единиц, объём определяется однозначно.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стереометрии (формула объёма прямой призмы).
</a:t>
            </a:r>
            <a:endParaRPr lang="en-US" sz="98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фиксированной высоте объём растёт пропорционально площади основания: каждому «росту S» соответствует одинаковый коэффициент.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изменяется объём при разных значениях площади основания и высоты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прямую пропорциональность: меняется только один параметр — меняется и объём, при этом структура зависимости остаётся линейной.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V = Sосн · h (исходные значения: Sосн=6,10,14 см²; h=5 и 9 см).
</a:t>
            </a:r>
            <a:endParaRPr lang="en-US" sz="9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156" y="1145300"/>
            <a:ext cx="7047781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измеряют в кубических единицах. Перед вычислением важно привести все величины к одной системе длины, иначе получится неверный численный ответ.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объёма и их соотношения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переводите величины длины так, чтобы итоговый объём получался в нужных кубических единицах.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физике и математике: системы единиц и перевод кубических мер.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прямой призмы на чертеже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подписывают на рисунке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обычно выделяют основания и проводят высоту перпендикулярно плоскостям оснований. Обозначения Sосн и h напоминают, какие именно параметры входят в формулу объёма, и почему они связаны с пространством.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«видят» высоту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— принципиальна: высота прямой призмы — это расстояние между основаниями, а не любая отрезок между ними. Поэтому на чертеже подчёркивают именно прямой угол, чтобы не перепутать geometrical meaning высоты.
</a:t>
            </a:r>
            <a:endParaRPr lang="en-US" sz="109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вычисления объёма прямой призмы
</a:t>
            </a:r>
            <a:endParaRPr lang="en-US" sz="222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практический алгоритм решения задач V = Sосн · h из геометрии 10 класса.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параллелепипед как частный случай прямой призмы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параллелепипед — это прямая призма с прямоугольным основанием. Его объём удобно находить как произведение сторон основания и высоты: V = a · b · h.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частный случай? Потому что площадь основания прямоугольника равна Sосн = a · b. Тогда общая формула прямой призмы V = Sосн · h автоматически превращается в V = a · b · h.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задачах такой тип тела встречается часто: при вычислении объёма коробок, ящиков, комнатных ниш и других «прямых» конструкций. Он помогает отрабатывать связку плоской геометрии и стереометрии.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постоянна (8 см), поэтому коэффициент при площади основания один и тот же: V = 8 · Sосн.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объёмов призм при одинаковой высоте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площадь основания, тем быстрее растёт объём: зависимость линейная и однозначно определяется значением Sосн.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V = Sосн · h (h=8 см; Sосн=12, 18, 25 см²).
</a:t>
            </a:r>
            <a:endParaRPr lang="en-US" sz="10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31" y="1226125"/>
            <a:ext cx="354375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26125"/>
            <a:ext cx="40500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58315" y="2971106"/>
            <a:ext cx="354375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— прямоугольник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основание прямой призмы — прямоугольник со сторонами a и b, то площадь находят по формуле S = ab. Эта величина напрямую участвует в вычислении объёма, поэтому важно не перепутать стороны.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— параллелограмм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основание — параллелограмм, его площадь удобнее считать как S = a·h. Здесь a — сторона, к которой опущена высота h. Высота должна быть перпендикулярна выбранной стороне.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— треугольник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треугольника площадь основания равна S = 1/2·a·h, где a — основание треугольника, h — высота треугольника. Учитывайте, что h относится именно к треугольнику, а не к призме.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основание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основание состоит из нескольких фигур, его площадь находят сложением или вычитанием площадей частей. Затем полученное Sосн подставляют в V = Sосн·h, не допуская ошибок на этом этапе.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площадь основания прямой призмы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924394"/>
            <a:ext cx="3975900" cy="1397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формулу площади по форме многоугольника основания: она не зависит от вида самой призмы. Для составных оснований объединяйте площади частей, действуя аккуратно со знаками.
</a:t>
            </a:r>
            <a:endParaRPr lang="en-US" sz="1136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площадей типовых оснований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стратегия: сначала точно определить тип основания, затем применить его стандартную формулу. Только после этого переходят к объёму призмы.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программа по геометрии за курс 10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вычислении объёма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распространённая проблема — смешение единиц измерения. Если в одном месте даны сантиметры, а в другом метры, объём получится неверным. Перед вычислением обязательно приводите все длины к одной системе.
</a:t>
            </a:r>
            <a:endParaRPr lang="en-US" sz="1266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найденная площадь основания автоматически «переносит» ошибку на объём. Даже небольшая неточность в измерениях сторон треугольника, прямоугольника или параллелограмма даёт заметное расхождение в ответе.
</a:t>
            </a:r>
            <a:endParaRPr lang="en-US" sz="1196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подстановка не той высоты. Нужно различать высоту прямой призмы, то есть расстояние между плоскостями оснований, и боковое ребро или высоту другой фигуры на чертеже.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слишком рано округляют промежуточные результаты, теряя точность. Также важно помнить геометрию: для прямой призмы высота перпендикулярна основаниям, иначе формула V = Sосн·h неприменима.
</a:t>
            </a:r>
            <a:endParaRPr lang="en-US" sz="136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высота остаётся фиксированной, то коэффициент роста объёма равен этой высоте: V:Sосн = h. Поэтому любые вычисления удобнее проверять на масштабируемость.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зависимость объёма от площади основания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прямую пропорциональность: при увеличении площади основания в k раз объём также возрастает в k раз. Это помогает быстро оценивать ответы.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Собрано по условным значениям: h = 7 см, Sосн = 4; 9; 15 см² (дата подготовки: 2026-05-14)
</a:t>
            </a:r>
            <a:endParaRPr lang="en-US" sz="9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задачи с треугольным основанием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прямой призме треугольное основание имеет стороны-данные a = 8 см и высоту треугольника h = 6 см. Тогда Sосн = 1/2·8·6 = 24 см² — это ключ к дальнейшему вычислению.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высота призмы равна 10 см. Объём: V = 24·10 = 240 см³. На чертеже важно видеть, что величины для Sосн берутся у треугольника, а h призмы — отдельно.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задачи на объём по чертежу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применяется к прямой призме, где V = Sосн·h, а высота определяется как расстояние между основаниями.
</a:t>
            </a:r>
            <a:endParaRPr lang="en-US" sz="11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67421"/>
            <a:ext cx="37800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2296" y="1567421"/>
            <a:ext cx="28350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147" y="3182561"/>
            <a:ext cx="378000" cy="302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44761"/>
            <a:ext cx="378000" cy="37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объёма с физикой и практическими расчётами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по плотности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известна плотность вещества ρ, то масса находится по формуле m = ρV. Объём превращается в входную величину для расчёта массы материалов и заготовок в реальных проектах.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Ёмкость и количество жидкости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резервуаров, контейнеров и аквариумов объём определяет, сколько жидкости можно разместить. Далее его можно переводить в удобные единицы и учитывать ограничения по заполнению.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 расход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помогает оценивать, сколько потребуется материала: например, при производстве упаковки или строительных элементов. Если есть справочные нормы по расходу, расчёт становится более точным.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объём — разные массы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объём может соответствовать разной массе, потому что плотность разных веществ различается. Поэтому при прикладных задачах важно не подменять вещество без проверки ρ.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 h одинаковая, объёмы можно находить «в уме»: V = 4·Sосн. Полезно сравнивать столбцы не только по значениям, но и по темпу роста.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нескольких задач на объём прямой призмы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площадь основания, тем быстрее растёт объём: увеличение Sосн приводит к пропорциональному увеличению V. Это объясняет повторяемость результатов в однотипных задачах.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Собрано по условным данным: h = 4 см, Sосн = 12; 20; 30 см² (дата подготовки: 2026-05-14)
</a:t>
            </a:r>
            <a:endParaRPr lang="en-US" sz="9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области применения формулы объёма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Вместимость упаковок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этапе проектирования упаковок объём прямой призмы помогает оценить, сколько товара поместится в коробку. При необходимости форма основания выбирается исходя из экономии материала и устойчивости.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Инженерные чертежи и макеты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архитектурных макетах и инженерных чертежах формула позволяет переводить геометрию в измеряемые показатели: вместимость, габариты и сравнение вариантов. Это связывает школу с прикладными задачами.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Резервуары и ёмкости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расчётах резервуаров и элементов интерьера (например, ниш) часто требуется общий объём. Если тело состоит из нескольких частей, его находят как сумму объёмов отдельных призм.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результат: объём как результат двух величин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прямой призмы определяется формулой V = Sосн·h и зависит от площади основания и высоты. Умение находить Sосн, выбирать единицы и аккуратно считать соединяет планиметрию со стереометрией и открывает путь к многогранникам.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2026-05-14T04:24:57Z</dcterms:created>
  <dcterms:modified xsi:type="dcterms:W3CDTF">2026-05-14T04:24:57Z</dcterms:modified>
</cp:coreProperties>
</file>