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«Чародейкою Зимою»: зимняя картина в стихах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у Тютчева превращается в добрую волшебницу.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Тютчев: поэт природы и тишины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Иванович Тютчев жил в 1803–1873 годах. Он умел замечать красоту леса, неба, снега и ветра. В его стихах природа всегда живая, спокойная и удивительно точная.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стихотворение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картина напоминает сказку. Зима делает лес необычным и красивым, а вместо тревоги в стихах слышатся тишина, покой и лёгкое чудо.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Сказочная тишина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перед читателем возникает зимний лес. Деревья стоят в снегу, вокруг светло и спокойно, будто сама природа замерла на минуту.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лес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слово «чародейкою»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«чародейка» значит волшебница. Так поэт называет зиму, потому что она меняет лес и делает его белым, светлым и совсем другим.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сразу представить не просто время года, а добрую силу, которая украшает природу. Обычный лес будто получает зимнее волшебство.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образ зимы становится ярким и сказочным. Читатель не только видит снег, но и чувствует, как природа словно превращается в чудо.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видится зимний лес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лес в стихотворении кажется тихим и неподвижным. Он словно прислушивается к снегу и замирает под его мягким покрывалом.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покой не кажется скучным. Наоборот, он создаёт ощущение уюта, чистоты и зимней красоты, от которой хочется смотреть ещё внимательнее.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стоят белые и нарядные, как на празднике. Даже без движения лес выглядит красивым и торжественным, будто ждёт особенного события.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показывает лес так, что он кажется живым, но очень спокойным. В этом и есть его особая зимняя прелесть.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помогают увидеть картину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выбирает простые и точные слова, поэтому картину легко представить. Перед глазами встают снег, ветви и белые деревья, словно открытка из зимнего леса.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важны яркие образы и плавный ритм. Они делают строки светлыми и живыми, а зимний пейзаж — особенно красивым и запоминающимся.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как живая героиня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пишет о зиме так, будто она умеет действовать сама. Она не просто приходит, а украшает лес и меняет его облик.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называется олицетворением. Зима становится похожей на героиню сказки, которая тихо колдует над природой и всё вокруг преображает.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стихотворение звучит не как описание погоды, а как маленькая зимняя сказка. Это делает его особенно интересным для чтения.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550" y="1701075"/>
            <a:ext cx="31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80800" y="1701075"/>
            <a:ext cx="225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09550" y="1701075"/>
            <a:ext cx="27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звучит тихо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6" name="Text 2"/>
          <p:cNvSpPr txBox="1"/>
          <p:nvPr/>
        </p:nvSpPr>
        <p:spPr>
          <a:xfrm>
            <a:off x="5022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спешки и громких событий. Всё происходит спокойно, как будто снег медленно укрывает землю и небо.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022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движение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335345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звучат нежно и плавно. Их приятно читать вслух, потому что они напоминают тихий зимний вечер и шорох падающего снега.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35345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звучание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62047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этой мягкости появляется умиротворение. Читатель словно сам оказывается в снежном лесу, где очень тихо и спокойно.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62047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покоя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 светлое и спокойное. В нём есть радость от красоты зимы и тихое удивление перед тем, как меняется природа.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здесь не холодная и строгая, а прекрасная и добрая. От этого стихотворение оставляет тёплое чувство, хотя в нём говорится о снеге.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стихотворения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Тютчева звучат плавно, почти как тихая песенка. Ритм помогает читать их без труда и не сбиваться.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и ритм помогают запомнить стихотворение. Поэтому оно звучит красиво не только на странице, но и вслух.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делают текст лёгким и ясным. Они будто шагают по снегу медленно и аккуратно, не торопясь.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текст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дарит спокойствие: в нём нет шума и спешки, только тихий зимний лес, который будто затаил дыхание под мягким снежным покрывалом.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вызывает восхищение, потому что привычная зима вдруг кажется необыкновенной. Простые деревья и снег превращаются в красивую и почти сказочную картину.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чувствует радость от того, что природа умеет быть прекрасной даже в морозный день. Зима здесь не суровая, а добрая и светлая.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замечать красоту вокруг: в белых ветвях, в тишине, в мягком свете. Именно такие тихие чудеса и делает заметной поэзия.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поэты видят зиму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 зимний лес похож на заколдованное место, где всё замерло в ожидании чуда. Снег не просто лежит на ветвях, а меняет весь облик природы. От этого картина кажется особенно нежной и ясной.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лес как сказка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зима у поэта не шумная и не мрачная. В ней есть тишина, свет и спокойствие, будто лес отдыхает после долгого дня. Такая картина легко запоминается, потому что её хочется представить глазами.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Тишина, в которой слышно красоту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помогает быстро увидеть образ и запомнить его почти наизусть.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350" y="3991532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Ф. И. Тютчева «Чародейкою Зимою»
</a:t>
            </a:r>
            <a:endParaRPr lang="en-US" sz="1090" dirty="0"/>
          </a:p>
        </p:txBody>
      </p:sp>
      <p:sp>
        <p:nvSpPr>
          <p:cNvPr id="9" name="Text 3"/>
          <p:cNvSpPr txBox="1"/>
          <p:nvPr/>
        </p:nvSpPr>
        <p:spPr>
          <a:xfrm>
            <a:off x="633350" y="3190007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них помещается ясная и очень яркая зимняя картина.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-4176150" y="596980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помогает быстро увидеть образ и запомнить его почти наизусть.
</a:t>
            </a:r>
            <a:endParaRPr lang="en-US" sz="2200" dirty="0"/>
          </a:p>
        </p:txBody>
      </p:sp>
      <p:sp>
        <p:nvSpPr>
          <p:cNvPr id="11" name="Text 5"/>
          <p:cNvSpPr txBox="1"/>
          <p:nvPr/>
        </p:nvSpPr>
        <p:spPr>
          <a:xfrm>
            <a:off x="633350" y="1490851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394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строк
</a:t>
            </a:r>
            <a:endParaRPr lang="en-US" sz="739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 стихотворении не кажется холодной и строгой. Поэт показывает, что даже морозный лес может выглядеть добрым, красивым и почти сказочным.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учит внимательно смотреть на природу. Если не спешить, можно заметить свет на снегу, тишину между деревьями и особое зимнее очарование.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проста: чудо бывает рядом с нами. Оно прячется в обычном пейзаже, но становится заметным, когда человек смотрит сердцем.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400" y="2574987"/>
            <a:ext cx="8426700" cy="220542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700" y="360000"/>
            <a:ext cx="84267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стихотворение при чтении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932075" y="1392351"/>
            <a:ext cx="3518700" cy="10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его лучше спокойно, без спешки, словно рассказываешь тихую зимнюю историю. Тогда мягкие слова звучат плавно, а картина леса становится ещё яснее и нежнее.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264700" y="1392351"/>
            <a:ext cx="3518700" cy="10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паузы помогают почувствовать тишину, которая живёт в стихотворении. Голос должен быть негромким, чтобы передать снежный покой и лёгкое волшебство зимы.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образ зимы в стихотворении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образов в тексте Ф. И. Тютчева показывает, как обычный зимний лес превращается в поэтическое чудо.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учит любить природу и замечать её маленькие чудеса. Даже снег на ветках и тихий лес становятся интересными, если присмотреться внимательнее.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понять, что тишина — это не пустота, а особая красота. В ней можно услышать спокойствие, свет и добрую зимнюю сказку.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показывает, что зима может радовать, а не только морочить морозом. Такой взгляд делает мир вокруг добрее и чуть-чуть волшебнее.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500" y="1701075"/>
            <a:ext cx="315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4250" y="1701075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5500" y="1701075"/>
            <a:ext cx="360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3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ещё интересно знать о поэте
</a:t>
            </a:r>
            <a:endParaRPr lang="en-US" sz="3000" dirty="0"/>
          </a:p>
        </p:txBody>
      </p:sp>
      <p:sp>
        <p:nvSpPr>
          <p:cNvPr id="14" name="Text 2"/>
          <p:cNvSpPr txBox="1"/>
          <p:nvPr/>
        </p:nvSpPr>
        <p:spPr>
          <a:xfrm>
            <a:off x="43315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часто писал о деревьях, небе, ветре и смене времён года. Он умел замечать в природе живое движение, даже когда всё вокруг кажется неподвижным.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3315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стихах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28440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обычно небольшие по объёму, но очень выразительные. В нескольких строках поэт умеет создать яркий образ, который легко представить и запомнить.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28440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Коротко, но точно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613565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писал не только о природе, но и о человеческих переживаниях. Поэтому его произведения звучат тепло и близко, словно тихий разговор по душам.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613565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чувствах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яркий образ стихотворения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запоминающийся образ — это зима-чародейка. Поэт показывает её как добрую волшебницу, которая тихо украшает лес и меняет всё вокруг одним своим приходом.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образу зимний пейзаж кажется не просто красивым, а заколдованным. Читателю легко представить белые деревья, мягкий снег и спокойное зимнее чудо.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стихотворении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показывает, что зима может быть не только холодной, но и удивительно красивой. В его стихотворении снег, тишина и свет превращают лес в настоящее чудо.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2026-05-24T06:08:45Z</dcterms:created>
  <dcterms:modified xsi:type="dcterms:W3CDTF">2026-05-24T06:08:45Z</dcterms:modified>
</cp:coreProperties>
</file>