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3423" y="2263"/>
            <a:ext cx="5470577" cy="51500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6697" y="1275736"/>
            <a:ext cx="3502742" cy="22786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поведения в условиях чрезвычайных ситуаций природного и техногенного характера
</a:t>
            </a:r>
            <a:pPr algn="l" indent="0" marL="0">
              <a:lnSpc>
                <a:spcPct val="100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действовать быстро, спокойно и без ошибок в любой ЧС
</a:t>
            </a:r>
            <a:endParaRPr lang="en-US" sz="2502" dirty="0"/>
          </a:p>
        </p:txBody>
      </p:sp>
      <p:sp>
        <p:nvSpPr>
          <p:cNvPr id="5" name="Text 1"/>
          <p:cNvSpPr txBox="1"/>
          <p:nvPr/>
        </p:nvSpPr>
        <p:spPr>
          <a:xfrm>
            <a:off x="486697" y="4011560"/>
            <a:ext cx="3038168" cy="5235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200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" y="0"/>
            <a:ext cx="4666288" cy="51545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67300" y="728250"/>
            <a:ext cx="3624749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знание правил поведения в ЧС особенно важно для школьников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первые минуты опасности решается, будут ли последствия минимальными или тяжёлыми. Школьнику важно заранее знать, как распознать тревогу, куда эвакуироваться, по каким номерам звонить и что взять с собой, чтобы не терять время на импровизацию.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511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оцените, угрожает ли опасность именно вам: определите источник сигнала, направление дыма, воды, огня или возможного обрушения и быстро решите, нужно ли немедленно уходить.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18294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защитите дыхание и зрение, покиньте опасную зону или перейдите в укрытие, не создавая суеты, толкотни и лишнего шума, чтобы не мешать другим.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действий в первые 5 минут после сигнала об опасности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7106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сообщите по номеру 112 точный адрес, ориентиры и характер происшествия, а при возможности отключите газ и электричество и выходите только по безопасному маршруту.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реагирования на любую чрезвычайную ситуацию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действий основана на универсальном алгоритме безопасности и требованиях экстренного оповещения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941" y="2327342"/>
            <a:ext cx="2644996" cy="28272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56905" y="2327342"/>
            <a:ext cx="2644996" cy="28272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03588" y="2327342"/>
            <a:ext cx="2644996" cy="28272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43727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Папка, которая экономит минуты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экстренной ситуации важны не только вещи, но и их быстрый доступ. Паспорт, копии документов и небольшой запас наличных лучше хранить вместе, чтобы не тратить время на поиски и не оставлять самое необходимое в спешке.
</a:t>
            </a:r>
            <a:endParaRPr lang="en-US" sz="864" dirty="0"/>
          </a:p>
        </p:txBody>
      </p:sp>
      <p:sp>
        <p:nvSpPr>
          <p:cNvPr id="11" name="Text 1"/>
          <p:cNvSpPr txBox="1"/>
          <p:nvPr/>
        </p:nvSpPr>
        <p:spPr>
          <a:xfrm>
            <a:off x="3401691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Сумка для первых часов вне дома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Телефон, зарядное устройство, вода, нескоропортящиеся продукты, фонарь, батарейки и аптечка помогают пережить период после эвакуации. Такой комплект особенно полезен, если домой временно нельзя вернуться или связь с близкими нарушена.
</a:t>
            </a:r>
            <a:endParaRPr lang="en-US" sz="864" dirty="0"/>
          </a:p>
        </p:txBody>
      </p:sp>
      <p:sp>
        <p:nvSpPr>
          <p:cNvPr id="12" name="Text 2"/>
          <p:cNvSpPr txBox="1"/>
          <p:nvPr/>
        </p:nvSpPr>
        <p:spPr>
          <a:xfrm>
            <a:off x="6148374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школьника и его семьи
</a:t>
            </a:r>
            <a:pPr algn="l" indent="0" marL="0">
              <a:lnSpc>
                <a:spcPct val="100000"/>
              </a:lnSpc>
              <a:buNone/>
            </a:pPr>
            <a:r>
              <a:rPr lang="en-US" sz="6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подростка особенно важны записанные телефоны родителей, сведения об аллергиях и лекарствах, а также контакты близких взрослых. Эти данные помогают действовать быстрее, если рядом нет привычной поддержки или нужно объяснить медицинские особенности.
</a:t>
            </a:r>
            <a:endParaRPr lang="en-US" sz="838" dirty="0"/>
          </a:p>
        </p:txBody>
      </p:sp>
      <p:sp>
        <p:nvSpPr>
          <p:cNvPr id="13" name="Text 3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Индивидуальный набор для эвакуации
</a:t>
            </a:r>
            <a:endParaRPr lang="en-US" sz="2400" dirty="0"/>
          </a:p>
        </p:txBody>
      </p:sp>
      <p:sp>
        <p:nvSpPr>
          <p:cNvPr id="14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82691"/>
            <a:ext cx="4750071" cy="26474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Экстренные службы Российской Федерации и их функции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памятка по основным номерам и назначению служб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Номер 112 удобен, когда человек не уверен, какая служба нужна первой; диспетчер направит обращение по назначению.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экстренных вызовов Российской Федерации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источники травм и гибели людей при ЧС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риск часто возникает не только из-за самой аварии, но и из-за неорганизованных действий людей.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паники и дисциплина эвакуации способны уменьшить число пострадавших не меньше, чем технические меры.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факторов риска по материалам МЧС России и учебной практики ОБЗР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при пожаре в здании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66332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задымлении двигайтесь как можно ниже к полу: там обычно меньше дыма и лучше видимость. Нос и рот прикройте влажной тканью или подручным фильтром, чтобы снизить воздействие горячего воздуха.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68797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тем как открыть дверь, осторожно проверьте её тыльной стороной ладони. Если дверь горячая, за ней может находиться очаг огня, поэтому лучше искать другой путь или оставаться в безопасном помещении.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66332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Покидайте здание только по лестнице. Лифт при пожаре использовать нельзя: он может остановиться, а шахта быстро заполняется дымом и горячим воздухом, что делает эвакуацию крайне опасной.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4968797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выйти невозможно, закройте дверь, уплотните щели влажной тканью и подайте сигнал спасателям через окно, телефон или другое средство связи, не приближаясь к огню и дыму.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312636"/>
            <a:ext cx="4571999" cy="38308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1778" y="1490294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запахе газа нельзя включать свет, пользоваться открытым огнём, нажимать искрообразующие приборы и звонить внутри зоны утечки. Нужно по возможности перекрыть подачу газа, выйти в безопасное место и вызвать 104 или 112.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1778" y="2912899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химической аварии ориентируются на ветер, плотность облака и указания служб ГО и ЧС. Для защиты подходят закрытая одежда, плотная обувь, влажная повязка или респиратор, а помещение следует максимально герметизировать до эвакуации.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при утечке газа и аварии с опасными химическими веществами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06395" y="2907762"/>
            <a:ext cx="2430752" cy="14043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угрозе затопления поднимайтесь на верхние этажи, чердак или на ближайшую возвышенность. Документы, телефон, лекарства, деньги и аптечку берите в первую очередь, если есть время и безопасный доступ.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399378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переходите быстрый поток, не въезжайте на затопленную дорогу и не приближайтесь к оборванным проводам. Опасность усиливают скрытые ямы, разрушенное покрытие, холодная вода и плохая видимость.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165716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Электроприборы, газ и воду отключайте только без риска для себя. Главная задача — сохранить жизнь, дождаться помощи и не пытаться самостоятельно преодолевать опасный участок, если течение или глубина неизвестны.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при наводнении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при землетрясении и угрозе обрушения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707368" y="1835606"/>
            <a:ext cx="3432920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секунды толчков
</a:t>
            </a:r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Сохраняйте низкое положение: пригнитесь, укройтесь под прочной мебелью или у внутренней несущей стены и удерживайтесь за устойчивый предмет. Держитесь подальше от окон, зеркал и шкафов.
</a:t>
            </a:r>
            <a:endParaRPr lang="en-US" sz="1337" dirty="0"/>
          </a:p>
        </p:txBody>
      </p:sp>
      <p:sp>
        <p:nvSpPr>
          <p:cNvPr id="11" name="Text 3"/>
          <p:cNvSpPr txBox="1"/>
          <p:nvPr/>
        </p:nvSpPr>
        <p:spPr>
          <a:xfrm>
            <a:off x="4791748" y="1835606"/>
            <a:ext cx="3432920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сейсмической опасности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бегите к выходу и не пользуйтесь лестницами, если толчки продолжаются. Опаснее всего падающие предметы, стекло и непредсказуемое движение конструкций.
</a:t>
            </a:r>
            <a:endParaRPr lang="en-US" sz="1482" dirty="0"/>
          </a:p>
        </p:txBody>
      </p:sp>
      <p:sp>
        <p:nvSpPr>
          <p:cNvPr id="12" name="Text 4"/>
          <p:cNvSpPr txBox="1"/>
          <p:nvPr/>
        </p:nvSpPr>
        <p:spPr>
          <a:xfrm>
            <a:off x="707368" y="3541448"/>
            <a:ext cx="3432920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прекращения толчков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Оцените запах газа, состояние стен и перекрытий, затем покидайте здание только по лестнице. Будьте готовы к повторным толчкам и сохраняйте осторожность.
</a:t>
            </a:r>
            <a:endParaRPr lang="en-US" sz="1482" dirty="0"/>
          </a:p>
        </p:txBody>
      </p:sp>
      <p:sp>
        <p:nvSpPr>
          <p:cNvPr id="13" name="Text 5"/>
          <p:cNvSpPr txBox="1"/>
          <p:nvPr/>
        </p:nvSpPr>
        <p:spPr>
          <a:xfrm>
            <a:off x="4791748" y="3541448"/>
            <a:ext cx="3432920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угрозе обрушения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Избегайте пыли, нестабильных перекрытий и мест с ограниченной видимостью. Не возвращайтесь в повреждённое здание до разрешения специалистов.
</a:t>
            </a:r>
            <a:endParaRPr lang="en-US" sz="148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эвакуация при чрезвычайной ситуации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составлен по общим правилам безопасности и действиям гражданской обороны.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природных и техногенных чрезвычайных ситуаций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обеих групп решающими остаются своевременное оповещение и организованное движение людей к безопасной зоне.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Техногенные ЧС обычно развиваются стремительнее и чаще требуют немедленного отключения коммуникаций; природные сильнее зависят от внешних условий и хуже прогнозируются.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материалов по ОБЗР и правилам гражданской обороны, актуально на 2025 год.
</a:t>
            </a:r>
            <a:endParaRPr lang="en-US" sz="105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016" y="2012504"/>
            <a:ext cx="587944" cy="5879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81525" y="2065125"/>
            <a:ext cx="603375" cy="482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9762" y="3718345"/>
            <a:ext cx="514451" cy="5879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89241" y="3718345"/>
            <a:ext cx="587944" cy="587944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Безопасное поведение на улице, в транспорте и у воды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1225077" y="1835606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ветер и гроза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Избегайте деревьев, рекламных щитов, непрочных навесов и линий электропередачи. Лучшее решение — укрыться в надёжном здании и не оставаться на открытом месте.
</a:t>
            </a:r>
            <a:endParaRPr lang="en-US" sz="1277" dirty="0"/>
          </a:p>
        </p:txBody>
      </p:sp>
      <p:sp>
        <p:nvSpPr>
          <p:cNvPr id="11" name="Text 3"/>
          <p:cNvSpPr txBox="1"/>
          <p:nvPr/>
        </p:nvSpPr>
        <p:spPr>
          <a:xfrm>
            <a:off x="5311302" y="1835606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Дорожная или транспортная авария
</a:t>
            </a:r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Сохраняйте ремни безопасности, не спешите к выходу и действуйте только по указанию водителя или спасателей. Выходите спокойно, без толкотни и резких движений.
</a:t>
            </a:r>
            <a:endParaRPr lang="en-US" sz="1235" dirty="0"/>
          </a:p>
        </p:txBody>
      </p:sp>
      <p:sp>
        <p:nvSpPr>
          <p:cNvPr id="12" name="Text 4"/>
          <p:cNvSpPr txBox="1"/>
          <p:nvPr/>
        </p:nvSpPr>
        <p:spPr>
          <a:xfrm>
            <a:off x="1225077" y="3541448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Аварии на транспорте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автобусе, автомобиле и на железной дороге опасны резкая остановка, опрокидывание и возгорание. Снижает риск правильная фиксация тела и соблюдение инструкций.
</a:t>
            </a:r>
            <a:endParaRPr lang="en-US" sz="1277" dirty="0"/>
          </a:p>
        </p:txBody>
      </p:sp>
      <p:sp>
        <p:nvSpPr>
          <p:cNvPr id="13" name="Text 5"/>
          <p:cNvSpPr txBox="1"/>
          <p:nvPr/>
        </p:nvSpPr>
        <p:spPr>
          <a:xfrm>
            <a:off x="5309456" y="3541448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на воде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спасательный жилет и не переоценивайте свои силы при сильном течении. Без подготовки нельзя входить в воду, где течение может быстро унести человека.
</a:t>
            </a:r>
            <a:endParaRPr lang="en-US" sz="127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3" y="1821425"/>
            <a:ext cx="2669113" cy="333313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 при травмах до приезда медиков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02479" y="2507793"/>
            <a:ext cx="2317247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Кровотечение и потеря сознания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сильном кровотечении нужно сразу прижать рану и наложить повязку, а при необходимости — жгут по правилам. Если пострадавший без сознания, но дышит, его укладывают на бок.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045704" y="2507793"/>
            <a:ext cx="231724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Ожоги и подозрение на травму позвоночника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Ожог охлаждают прохладной водой 10–20 минут, не применяя лёд и жирные мази. При подозрении на травму позвоночника человека не перемещают без крайней необходимости.
</a:t>
            </a:r>
            <a:endParaRPr lang="en-US" sz="139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18053" y="1426907"/>
            <a:ext cx="4246719" cy="21795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Ошибки, которые усиливают опасность во время ЧС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5300" y="3878826"/>
            <a:ext cx="3780171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типичных ошибок и более безопасных действий в опасной ситуации.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85205" y="3878826"/>
            <a:ext cx="3105863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тяжёлых последствий возникает не только из-за самой ЧС, но и из-за замедления действий, паники и попыток вернуться в опасную зону.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безопасности МЧС России и общие требования гражданской обороны.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личной готовности к чрезвычайным ситуациям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готовность усиливается, если навыки отрабатываются дома, в школе и во время поездок, а контакты взрослых записаны заранее.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безопасность складывается из набора взаимосвязанных привычек; слабое звено в одном элементе снижает устойчивость всей системы подготовки.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требований по ОБЗР и основам безопасного поведения.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алгоритм действий при чрезвычайной ситуации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 семейного плана безопасности и распределения обязанностей.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9" y="412954"/>
            <a:ext cx="3287692" cy="42228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Психологическая устойчивость и самоконтроль в опасной ситуации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092166" y="1027655"/>
            <a:ext cx="2214062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Паника резко сужает внимание и мешает оценить обстановку. Поэтому нужно сосредоточиться на ближайшем безопасном действии и не поддаваться хаотичным импульсам.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611896" y="1027655"/>
            <a:ext cx="2214061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короткий алгоритм: несколько ровных вдохов, проверка ориентиров, поиск выхода или укрытия и немедленное выполнение понятных шагов без лишних решений.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92166" y="3189885"/>
            <a:ext cx="2214062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группе важны спокойные команды, взаимопомощь и дисциплина. Согласованные действия снижают суету и уменьшают число ошибок при эвакуации или укрытии.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611896" y="3189885"/>
            <a:ext cx="2214061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Спокойствие не означает пассивность. Оно нужно для того, чтобы действовать быстро, последовательно и без опасных импровизаций, сохраняя контроль над ситуацией.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86697" y="1029936"/>
            <a:ext cx="5255100" cy="30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начинается с подготовки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поведение в ЧС опирается на знание угроз, готовность к эвакуации и дисциплину. Чем лучше отработаны эти навыки, тем выше шанс сохранить жизнь и здоровье.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2026-05-21T05:25:37Z</dcterms:created>
  <dcterms:modified xsi:type="dcterms:W3CDTF">2026-05-21T05:25:37Z</dcterms:modified>
</cp:coreProperties>
</file>