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Барто. «Разлука»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грусти, ожидании и тёплой встрече.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Поэтесса, которую любят дети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писала о детях и для детей. Её стихи просты, добры и очень понятны, потому что говорят о семье, дружбе и честности обычными словами.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в словах и образах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Поэтесса, которую легко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жила в 1906–1981 годах и стала одной из самых известных детских поэтесс. Её стихи короткие, живые и запоминаются почти сразу. В них всегда чувствуется внимание к ребёнку и его переживаниям.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стихи о важном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умела писать так, будто разговаривает с читателем лично. В её произведениях часто звучат темы семьи, дружбы и доброты. Поэтому её стихи читают с интересом и дети, и взрослые.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слово «разлука»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— это время, когда близкие люди не рядом. Человек скучает, вспоминает и ждёт того, кто ему дорог.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связано с тёплыми чувствами и с лёгкой печалью. Иногда разлука бывает совсем недолгой, но всё равно кажется очень длинной.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разлука может означать отъезд мамы, папы, бабушки или друга. Тогда особенно хочется встречи и доброго разговора.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стихотворение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показано, как пустеет привычный мир, когда уходит близкий человек. Всё вокруг остаётся на месте, но становится тихо и непривычно.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вещи и обычные занятия будто ждут вместе с героем. Даже мелочи напоминают ему о том, кого сейчас рядом нет.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звучат грусть, ожидание и надежда. Именно поэтому стихотворение кажется тёплым, хотя говорит о непростом чувстве.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переживает разлуку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стихотворения не прячет свои чувства. Он скучает по близкому человеку и честно показывает, как ему не хватает встречи.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помогает память: он вспоминает дорогого человека и мысленно разговаривает с ним. Так ожидание становится чуть легче.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легко узнаёт себя в этих чувствах. Почти каждый ребёнок хоть раз ждал маму, папу, бабушку или друга.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герой кажется не выдуманным, а очень живым. Его переживания простые, понятные и совсем не наигранные.
</a:t>
            </a:r>
            <a:endParaRPr lang="en-US" sz="9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5128"/>
            <a:ext cx="209400" cy="20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5126" y="1377928"/>
            <a:ext cx="167850" cy="22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5077"/>
            <a:ext cx="209400" cy="20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настроение стихотворения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грусть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стихотворении чувствуется печаль. Она спокойная, без громких слов, поэтому её легко понять даже маленькому читателю.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 первый план выходит ожидание. Герой словно считает минуты до возвращения дорогого человека и старается не терять надежду.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чувство — вера в встречу. Из-за неё стихотворение не оставляет тяжёлого впечатления, а звучит мягко и тепло.
</a:t>
            </a:r>
            <a:endParaRPr lang="en-US" sz="10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дом не просто место, где живут. Он становится тихим и немного пустым, когда рядом нет того, кого очень ждут.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комната, привычные вещи и тишина вокруг помогают почувствовать ожидание. Эти детали делают настроение стихотворения особенно ясным и близким.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дома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чувства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выбирает простые и точные слова, поэтому смысл сразу понятен. Не нужно ничего разгадывать — чувства видны почти в каждой строке.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делают текст похожим на живую речь ребёнка. От этого грусть и ожидание звучат естественно, без лишней торжественности.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образы помогают представить и дом, и близкого человека, и тихое ожидание. Стихотворение будто само подсказывает, что чувствует герой.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остаётся в памяти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читатель узнаёт знакомую ситуацию: рядом кого-то не хватает. Это сразу вызывает интерес и сочувствие.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ясные детали — дом, тишина, ожидание. Они помогают быстро представить картину и запомнить её.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надежда на встречу. Именно она делает стихотворение тёплым и помогает удержать его в памяти.
</a:t>
            </a:r>
            <a:endParaRPr lang="en-US" sz="10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в стихотворении показана как трудное, но понятное чувство: когда дорогого человека рядом нет, сердце всё равно хранит его тепло и ждёт возвращения.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помогает герою пережить одиночество. Даже на расстоянии близкий человек остаётся важным, любимым и будто присутствует в памяти, в мыслях и в тихом ожидании.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дома подчёркивает пустоту после расставания, но эта пустота не навсегда. В ней живёт надежда, а значит, грусть постепенно становится светлее.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радостный момент в такой истории — встреча. Она приносит облегчение, улыбку и чувство, что разлука была преодолена не зря.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первой картинке уместен ребёнок у окна. Он смотрит на улицу и ждёт, когда появится дорогой человек. Такое изображение сразу передаёт тихое ожидание и добрую надежду.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стихотворению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второй иллюстрации можно показать письмо или спокойную комнату с любимыми вещами. Эти детали напоминают о человеке, который далеко, и делают настроение тёплым и немного грустным.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стихов Агнии Барто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пишет коротко и ясно, поэтому её стихи легко понимать даже младшим школьникам. Каждое слово звучит просто, но точно передаёт настроение и смысл.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стихах часто есть разговорная интонация. Кажется, будто поэтесса спокойно и по-доброму беседует с ребёнком, а не читает ему длинное и скучное объяснение.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Барто удобно читать вслух и запоминать. В них есть ритм, простые образы и живые чувства, поэтому они быстро остаются в памяти.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4075" y="1675625"/>
            <a:ext cx="2167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719065"/>
            <a:ext cx="324900" cy="25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704625"/>
            <a:ext cx="324900" cy="28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в жизни детей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Уехала мама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мама уезжает даже ненадолго, ребёнок может скучать, считать минуты и ждать возвращения. Стихотворение помогает понять это чувство без лишних слов.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Други́е рядом не всегда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друг переезжает или уходит в другую школу. Тогда привычные игры и разговоры временно исчезают, а на их месте остаётся ожидание новой встречи.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врозь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родные какое-то время живут отдельно. Для ребёнка это непросто, но стихотворение показывает: любовь и память помогают сохранить близость.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сочувствию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истории учат замечать не только свои переживания, но и чувства других людей. Это помогает быть внимательнее, добрее и терпеливее.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стихотворения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«разлука» сразу задаёт главное чувство текста. Оно означает, что близкие люди временно не вместе, и именно это делает стихотворение таким трогательным.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«Ожидание», «скука» и «память» показывают внутреннее состояние героя. Он не просто грустит, а живёт надеждой и бережно хранит дорогие воспоминания.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«дом» и «близкий человек» создают ощущение уюта, который нарушился. Дом остаётся знакомым, но без любимого человека кажется тише и пустее.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«встреча» завершает путь от печали к радости. Оно словно открывает дверь в счастливый момент, ради которого герой терпел и ждал.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чемодан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говорит о связи на расстоянии, а чемодан — о разлуке и поездке. Эти предметы помогают увидеть ситуацию без длинных объяснений, но очень ясно.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и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часто связано с ожиданием: через него смотрят на улицу и ждут знакомую фигуру. Дорога напоминает о пути домой и о скором возвращении.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помогают понять текст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ребёнку узнать знакомое чувство. Когда грустно из-за расставания, становится легче, если видишь, что это переживают и другие люди.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не прятать свои чувства. Он показывает: скучать по близкому человеку — нормально, а значит, можно говорить об этом спокойно и честно.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развивает сочувствие. Ребёнок начинает лучше понимать, как важно быть внимательным к маме, папе, друзьям и всем, кого любишь.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«Разлука»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беречь тех, кто дорог. Когда человек рядом, его доброта и забота кажутся обычными, но после разлуки их особенно ценишь.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напоминает, что терпение помогает пережить ожидание. Даже длинная разлука становится легче, если верить в встречу и хранить тёплую память.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говорить о чувствах простыми словами. Это важно, потому что добрые слова помогают и тому, кто скучает, и тому, кто далеко.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грусти приходит радость возвращения. Именно поэтому стихотворение оставляет светлое чувство: ждать трудно, но встреча обязательно делает сердце счастливее.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96062"/>
            <a:ext cx="202200" cy="17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24997"/>
            <a:ext cx="202200" cy="161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24998"/>
            <a:ext cx="202200" cy="161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итог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по объёму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короткое, но в нём помещается целая история ожидания. Несколько простых строк передают сильное чувство, знакомое почти каждому ребёнку.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детям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говорит ясно и по-доброму, поэтому смысл легко уловить с первого чтения. Слова простые, а чувства настоящие и очень живые.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грусть, но она не тяжёлая. Надежда на встречу делает стихотворение светлым, спокойным и очень человечным.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близости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ценность стихотворения — напоминание о любви и привязанности. Дорогие люди важны и рядом, и на расстоянии, потому что память о них согревает.
</a:t>
            </a:r>
            <a:endParaRPr lang="en-US" sz="10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Разлука, которая учит ждать и любить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очень просто рассказала о чувстве, знакомом каждому ребёнку. Её стихотворение учит ценить близких, терпеливо ждать встречу и хранить в сердце добрую память.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2026-05-23T23:36:30Z</dcterms:created>
  <dcterms:modified xsi:type="dcterms:W3CDTF">2026-05-23T23:36:30Z</dcterms:modified>
</cp:coreProperties>
</file>