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музыке, старании и дружной работе в басне «Квартет».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 музыкантом быть, так надобно уменье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показал, что красивый звук рождается не из желаний, а из умения. В басне «Квартет» четверо зверей пытаются стать музыкантами и сразу сталкиваются с тем, что одного задора мало.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Ивана Крылова и музыкальный урок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первая берётся за дело: она шумная, бойкая и уверена, что всё получится само собой. Но уверенность без навыка быстро оборачивается смешной неудачей.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 важничает и тоже хочет быть музыкантом. Однако он не понимает, что для игры нужны слух, внимание и умение слушать других участников.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Козёл действует так же самоуверенно. Он не замечает, что каждый зверь тянет музыку в свою сторону, и из-за этого вместо мелодии выходит беспорядок.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кажется самым сильным, но сила не заменяет знания. Вместе герои выглядят забавно именно потому, что хотят сыграть, не умея играть.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басни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неудачи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смешно показывает: без упражнения, слуха и согласия никакая перестановка не поможет. Чтобы получилось дело, нужно не место менять, а учиться и работать вместе.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думают, что музыка зависит от того, кто где сидит. Они несколько раз пересаживаются и ждут чуда. Но от смены места мастерство не появляется.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садились и менялись местами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Уменье — это когда человек не только знает, что делать, но и умеет делать это хорошо. В музыке оно видно по точности, ритму и чистому звучанию.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Уменье не появляется сразу. Оно растёт постепенно: через повторение, терпение, внимательность и готовность исправлять ошибки после каждой попытки.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человек тренируется, тем увереннее он действует. Поэтому маленькие шаги каждый день важнее, чем одно большое, но пустое желание.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«уменье»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помехой стало неумение: звери не знают, как играть на инструментах, и даже не пытаются разобраться спокойно и внимательно.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героев ничего не получилось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помехой стало отсутствие согласия. Каждый герой думает о себе и спорит, вместо того чтобы слушать остальных и действовать вместе.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Третьей помехой оказалось нежелание учиться. Герои хотят успеха сразу, а басня напоминает: без старания и труда хорошей музыки не бывает.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смешная неудача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«Квартет» показывает, почему желание без умения не помогает.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после первой неудачи нельзя сдаваться. Терпение и старание помогают двигаться вперёд шаг за шагом.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страшны, если их замечать и исправлять. Именно так появляются первые успехи, а потом и настоящее умение.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простому правилу: чтобы стать музыкантом, нужно учиться, упражняться и не ждать успеха без труда. Настоящее мастерство начинается с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Одних громких слов и важного вида мало. Если человек не умеет делать дело, красивые речи не помогут ему зазвучать лучше.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каждый день повторяет упражнения, разучивает мелодии и слушает, как звучит инструмент. Так он тренирует руки, слух и память, а результат приходит постепенно.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тренировка полезна, если она регулярная. Басня напоминает: талант без труда похож на инструмент, который есть, но молчит и не радует музыкой.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учится музыкант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19" y="3341593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басне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Мартышка, Осёл, Козёл и Медведь выглядят уверенно, хотя совсем не умеют играть. Именно это несоответствие делает сцену особенно забавной.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через смех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басню лёгкой для понимания. Смеясь над героями, читатель быстро замечает главное: сначала нужно учиться, а потом ждать красивого результата.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снова и снова меняют места, но результат не меняется. Повторение одной и той же ошибки смешит и помогает лучше запомнить урок.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не стоит хвастаться, если делаешь ещё первые шаги. Сначала нужно учиться, а уже потом ждать красивого результата и похвалы.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спорить попусту и слышать тех, кто рядом. В общем деле важно не тянуть всё на себя, а работать дружно и спокойно.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 уважение к труду других людей. Это полезно на уроках музыки, в игре, в спорте и в любой командной работе.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басня учит школьников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настоящий квартет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Четверо, но не каждый сам по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 — это не просто четыре исполнителя рядом. Это команда, где каждый слышит остальных и старается не выбиваться из общего звучания. Если кто-то тянет в свою сторону, мелодия сразу распадается.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любит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квартете важны не только ноты, но и внимание друг к другу. Один начинает фразу, другой подхватывает её, и вместе получается стройная музыка. Так рождается красивое звучание, а не шум.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звери не стали ансамблем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Мартышка, Осёл, Козёл и Медведь сели играть, но каждый думал только о себе. Они не слушали друг друга и потому не смогли стать настоящим квартетом. Без общего ритма музыка не складывается.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Крылов, басня «Квартет» (1811)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написана басня «Квартет», и её совет о необходимости умения читают уже больше двух веков.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Крылова стала особенно известной, потому что звучит просто и точно. Она напоминает: сначала нужно научиться делу, а уже потом ждать красивого результата.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умению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басни «Квартет»: от желания к настоящему мастерству через пробу и повторение.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хочется сразу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хочет быстро читать, петь, рисовать или считать без ошибок. Это понятно: хочется успеха прямо сейчас, как в сказке.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понимание, что нужно слушать учителя, помнить правила и не торопиться. Без внимания даже простое задание получается неровно.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тренировка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труда каждый день помогает запоминать, точнее писать, увереннее петь и аккуратнее работать. Маленькие упражнения дают заметный результат.
</a:t>
            </a:r>
            <a:endParaRPr lang="en-US" sz="1093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успех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появляется радость от того, что стало лучше. Даже небольшой шаг вперёд показывает: старание не пропадает зря.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похоже на жизнь второклассников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музыкант не только знает ноты и держит ритм, но и внимательно слушает партнёров. Он умеет начинать вовремя, не спешить и не мешать общему звучанию.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помогают терпение, аккуратность и регулярные репетиции. Талант важен, но без труда он быстро слабеет, а спокойная работа делает музыку чистой и красивой.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музыканта настоящим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слишком уверены в себе и поэтому не замечают, что не умеют играть. Басня напоминает: важнее не громкие слова, а честная работа и старание.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хотят слушать друг друга и из-за этого только мешают делу. Если в команде нет уважения и терпения, даже простое задание превращается в путаницу.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показывает: тот, кто не боится ошибок и готов учиться, становится сильнее. Умение растёт постепенно, если не лениться и не сдаваться после первой неудачи.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характер героев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7" y="32169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7110" y="32169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56021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дела, которое приходит через практику. Без него даже большое желание не превращается в красивый результат.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нужно, чтобы не бросать работу после первой ошибки. Оно помогает спокойно повторять попытки и улучшать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довести дело до конца. Он делает человека собранным, внимательным и уверенным в своих силах.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помогают друг другу, работа идёт легче. В команде важно слушать, договариваться и не спорить зря.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старается выполнить своё дело хорошо. Он понимает, что от него зависит общий успех и настроение группы.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повторить ошибку героев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путь для ученика: от знакомства с правилом до уверенного и аккуратного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смешно, но очень точно показывает: одного желания мало. Чтобы стать музыкантом, нужны умение, терпение, труд и дружная работа. Такой урок полезен каждому школьнику.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рождается из труда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2026-05-24T18:30:26Z</dcterms:created>
  <dcterms:modified xsi:type="dcterms:W3CDTF">2026-05-24T18:30:26Z</dcterms:modified>
</cp:coreProperties>
</file>