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расцвет демократии в Афинах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афинскую демократию — органы власти и участие граждан.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начало афинской демократии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 веке до н.э. Афины стали одним из крупнейших полисов с уникальной системой управления, которая выросла из социальных реформ и борьбы за равенство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в афинской демократии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делилась между народным собранием, советом пятисот и судом присяжных, каждый из которых играл важную роль в управлении городом.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формирования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 жеребьёвка обеспечивали участие разных групп граждан, создавая основу для справедливого представительства в органах власти.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Экклесия собиралась на холме Пникс около сорока раз в год, где обсуждались и принимались ключевые решения по законам, войне и финансам. Присутствовать могли все взрослые мужчины-горожане.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время заседаний экклесии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голосования и принятия решений
</a:t>
            </a:r>
            <a:endParaRPr lang="en-US" sz="1525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Голосование происходило простым поднятием руки, что позволяло прямо учитывать мнение граждан. Экклесия была высшим органом и влияла на самые важные вопросы жизни полиса.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народного собрания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совета пятисот (буле)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Буле состоял из представителей всех фил, выбираемых жребием на год. Совет подготавливал вопросы для народного собрания и контролировал выполнение его решений.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следил за деятельностью чиновников, финансами и общественными проектами, обеспечивая эффективное управление государством.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Магистраты назначались на год жребием или голосованием для управления финансами, полицейскими и военными делами города.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контролировалась народным судом после окончания срока службы, что обеспечивало ответственность перед гражданами.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помогало поддерживать порядок и законность в Афинах, защищая демократические основы управления.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Магистраты — исполнители власти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 отменил долговое рабство, давая возможность бедным гражданам сохранить свободу и участвовать в жизни полиса. Это снизило социальное напряжение и укрепило государство.
</a:t>
            </a:r>
            <a:endParaRPr lang="en-US" sz="1168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долгового рабства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разделил общество на классы по доходам, что позволило более справедливо распределять права и обязанности среди граждан, включая налоговую нагрузку.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имущественных классов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народные суды и совет четырёхсот, что расширило участие граждан в управлении и судебных процессах, становясь основой будущей демократии.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институтов правосудия
</a:t>
            </a:r>
            <a:endParaRPr lang="en-US" sz="1267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 — начало реформ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правления Писистрата существенно повлияли на развитие Афинской культуры и инфраструктуры.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его власти развивалась экономика и культура, хотя власть концентрировалась в руках одного человека. Это создало предпосылки для дальнейших реформ.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по древней Греции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ввёл оплату за участие в судах и собраниях, что позволило даже бедным гражданам активно участвовать в политической жизни города.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выплаты гражданам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Акрополя и укрепление флота
</a:t>
            </a:r>
            <a:endParaRPr lang="en-US" sz="1413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правления Перикла был построен Акрополь, а морская мощь Афин значительно возросла, что улучшило безопасность и экономическое положение полиса.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и «Золотой век» Афин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Клисфен отменил родовые филы, создав новом территориальные филы для представительства граждан по месту жительства.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ввёл острафизм — процедурное изгнание политика на десять лет, что предупреждало установление тирании.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сделали участие в управлении более равноправным и демократичным, расширив вовлечённость граждан вне зависимости от происхождения.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Клисфен и реформы демократии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Гелиэя: афинский суд присяжных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Гелиэя включала до 6000 граждан, выбираемых ежегодно жребием, что обеспечивало масштабное и справедливое участие народа в судебных процессах города.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проходили открыто, каждый присяжный имел равное право голоса, что способствовало прозрачности и честности принимаемых решений.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Гелиэя рассматривала дела различного характера: уголовные преступления, имущественные споры и политические вопросы, охватывая широкие сферы жизни полиса.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позволял максимально вовлечь простых граждан в правосудие, минимизируя влияние узких групп и обеспечивая общественный контроль.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 избирались Народным собранием и управляли армией, отвечая за оборону и боевую готовность Афин. Их избирали на год с возможностью переизбрания, что стимулировало эффективность и ответственность.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военачальники, например, Фемистокл, сыграли важную роль в победах, таких как морская битва при Саламине. После службы стратеги отчитывались перед народом, что обеспечивало контроль и подотчетность.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руководство: роль стратегов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источники доходов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и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активно развивали морскую торговлю, экспортируя оливковое масло и керамику. Ремёсла занимали значительное место в экономике, принося стабильный доход городу.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союзные взносы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доход обеспечивали серебряные рудники Лаврия, а также взносы союзников по Делосскому союзу. Эти средства позволяли финансировать строительство и выплаты гражданам.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гражданских прав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Гражданскими правами обладали только свободные афинские мужчины старше 18 лет, исключая большинство населения от участия в политике и голосованиях.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не имели права голоса и не могли занимать государственные должности, что ограничивало их участие в общественной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и метеки — иностранные жители — не имели гражданских прав, оставаясь полностью зависимыми от своих хозяев или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Пиреус — торговые ворота Афин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Пирей служил стратегическим пунктом, обеспечивая Афины всем необходимым, включая продовольствие и материалы для строительства, благодаря выгодному расположению и развитой инфраструктуре.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контролю Пирея Афины сохраняли независимость в период военных угроз, а морская торговля через порт способствовала росту богатства и влияния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обола
</a:t>
            </a:r>
            <a:pPr algn="l" indent="0" marL="0">
              <a:lnSpc>
                <a:spcPct val="115000"/>
              </a:lnSpc>
              <a:buNone/>
            </a:pPr>
            <a:r>
              <a:rPr lang="en-US" sz="1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получали участники гелиэи, что позволило бедным гражданам активно участвовать в публичных делах и судебных заседаниях.
</a:t>
            </a:r>
            <a:endParaRPr lang="en-US" sz="3347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мизтоса Периклом обеспечило финансовую поддержку для граждан, стимулируя участие в собраниях и судах независимо от их материального положения.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древнегреческой демократии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населения Афин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исторические данные по демографии Афин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жителей Афин по категориям в V веке до н.э. показывает ограниченность гражданских прав для большинства населения.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— рабы, женщины и дети — не имели политических прав и не могли участвовать в управлении.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и Аристотель указывали на уязвимость демократии к демагогии, когда ораторы могли влиять на массы ради собственного обогащения.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гражданских прав снижало справедливость системы, лишая значительную часть населения возможности участвовать в политике.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конфликты приводили к изгнанию достойных лидеров, например, Фемистокла, что ослабляло стабильность и эффективность управления.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афинской демократии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демократические системы заимствовали ключевые идеи Афин — выборность властей и участие населения в принятии решений через открытые обсуждения.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голосование и принцип равенства граждан подчеркивают значимость афинского опыта как исторического ориентира для формирования общественно-политических институтов.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афинской демократии на современность
</a:t>
            </a:r>
            <a:endParaRPr lang="en-US" sz="21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афинской демократии сегодня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демократия стала фундаментом для современных идей участия граждан и справедливого управления, показывая, как ответственность каждого влияет на судьбу общества в целом.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2026-05-10T11:57:18Z</dcterms:created>
  <dcterms:modified xsi:type="dcterms:W3CDTF">2026-05-10T11:57:18Z</dcterms:modified>
</cp:coreProperties>
</file>