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фигуры, много связей и важных свойств.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окружность: начальные сведения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помогают доказывать, строить и вычислять. Их свойства встречаются в задачах 9 класса, в чертежах, схемах и реальных конструкциях, где важны точность, симметрия и устойчивость формы.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и окружность так важны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и три угла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всегда три вершины, три стороны и три внутренних угла. Именно эти элементы позволяют описывать фигуру, сравнивать её с другими треугольниками и находить неизвестные величины.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измерить все внутренние углы треугольника и сложить их, получится 180°. Это одно из главных свойств, которое часто используют для проверки чертежа и решения задач на нахождение углов.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треугольников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различают по длинам сторон и по величине углов. Благодаря этому можно быстро определить тип фигуры и выбрать подходящее правило для вычислений, доказательства или построения.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круг: основные понятия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линия, все точки которой находятся на одинаковом расстоянии от одной точки, называемой центром. Именно это расстояние задаёт форму и размеры фигуры.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круг отличается от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 — это часть плоскости, которая находится внутри окружности вместе с её границей. Поэтому окружность является только линией, а круг включает и внутреннюю область.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 любой точкой окружности. Диаметр проходит через центр и состоит из двух радиусов, поэтому он в два раза длиннее радиуса.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любые две точки окружности. В отличие от диаметра, она не обязана проходить через центр, поэтому может иметь разную длину.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диаметр и хорда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соотношения по определению: диаметр состоит из двух радиусов, а хорда может быть короче или длиннее радиуса.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диаметр — самый длинный из трёх отрезков, а радиус задаёт связь между центром и окружностью.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определениям геометрических фигур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классификацию по сторонам и по углам. Она помогает быстро узнать тип треугольника и вспомнить его основные признаки.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треугольник можно описывать сразу двумя способами: по сторонам и по углам. Это ускоряет распознавание фигуры в задаче.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 школьного курса геометрии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 и треугольника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стандартное построение циркулем и линейкой.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и описанная окружности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находится внутри треугольника и касается всех его сторон. Для неё важна точка касания с каждой стороной, поэтому окружность точно «подогнана» к фигуре.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окружность проходит через все три вершины треугольника. Это значит, что вершины лежат на одной окружности, а сама фигура как бы вписана в неё.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окружность для каждого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невырожденного треугольника существует ровно одна вписанная и одна описанная окружность. Это делает задачу на их построение определённой и проверяемой.
</a:t>
            </a:r>
            <a:endParaRPr lang="en-US" sz="946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построениями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этих окружностей находят по специальным линиям треугольника. Поэтому свойства окружностей тесно связаны с доказательствами, чертежами и работой циркулем.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центры окружностей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условная: 3 — внутри треугольника, 2 — на стороне, 1 — вне треугольника. Она помогает сравнить положение центров в разных случаях.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всегда расположен внутри, а центр описанной меняет положение в зависимости от вида треугольника.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свойствам биссектрис и серединных перпендикуляров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треугольника на две равные части. Её удобно искать там, где нужно работать с равными углами и точкой, удалённой от сторон угла.
</a:t>
            </a:r>
            <a:endParaRPr lang="en-US" sz="995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треугольника с серединой противоположной стороны. Она делит сторону пополам и часто помогает находить симметрию и равные части фигуры.
</a:t>
            </a:r>
            <a:endParaRPr lang="en-US" sz="893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проводится перпендикулярно к стороне или к её продолжению. Она показывает расстояние от вершины до основания и особенно важна в задачах на площадь.
</a:t>
            </a:r>
            <a:endParaRPr lang="en-US" sz="896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одна и та же линия может одновременно быть медианой, биссектрисой и высотой. Это упрощает построения и делает свойства фигуры нагляднее.
</a:t>
            </a:r>
            <a:endParaRPr lang="en-US" sz="868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Биссектриса, медиана и высота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окружности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соприкосновения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 — точке касания. В этой точке линия не пересекает окружность, а лишь «прикладывается» к ней, сохраняя строгое геометрическое условие.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радиусу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радиус в точку касания, он всегда будет перпендикулярен касательной. Это свойство помогает быстро проверять правильность чертежей и строить касательную по заданной окружности.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объектах касание встречается постоянно: колесо соприкасается с дорогой, ролик — с направляющей, а детали механизмов — в точках соприкосновения. Поэтому понятие касательной важно не только в задачах, но и в технике.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основных линий в треугольнике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четыре важные линии и какое действие каждая из них выполняет в треугольнике.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свойства линий в треугольнике из школьного курса геометрии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линии своё назначение: одни связаны со сторонами, другие — с углами. Именно поэтому их нельзя путать при доказательствах и построениях.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центр описанной окружности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свойству серединных перпендикуляров к сторонам треугольника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 подобие треугольников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полностью совпадают при наложении: у них равны все соответствующие стороны и углы. Это позволяет делать точные выводы о фигуре, не измеряя каждый элемент отдельно.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имеют одинаковую форму, но могут отличаться размерами. Их соответствующие углы равны, а стороны связаны одним и тем же коэффициентом пропорциональности.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находить неизвестные длины и углы по уже известным данным. Особенно часто они используются в задачах на чертежах, где прямое измерение неудобно или невозможно.
</a:t>
            </a:r>
            <a:endParaRPr lang="en-US" sz="1054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доказательствами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равенство и подобие становятся основой многих геометрических доказательств. Через них удобно сравнивать фигуры, обосновывать построения и проверять, верно ли решена задача.
</a:t>
            </a:r>
            <a:endParaRPr lang="en-US" sz="1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 и углов в одном треугольнике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числа измерений, а порядок: чем больше угол, тем длиннее противоположная сторона. В прямоугольном треугольнике самая длинная сторона лежит напротив прямого угла.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быстро оценивать длины сторон и делать выводы о форме треугольника без полного измерения всех его элементов.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сторон и углов треугольника, школьная геометрия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Колесо, часы и мишень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формы помогают предметам вращаться и двигаться равномерно. Поэтому окружности легко узнать в колёсах, часах, монетах и спортивных мишенях. В этих объектах важны точный центр и одинаковое расстояние до края.
</a:t>
            </a:r>
            <a:endParaRPr lang="en-US" sz="1079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основа прочности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часто встречаются в мостовых фермах, крышах и опорах. Такая форма хорошо сохраняет свой вид под нагрузкой, поэтому конструкция становится устойчивой и не «складывается» так легко, как другие фигуры.
</a:t>
            </a:r>
            <a:endParaRPr lang="en-US" sz="101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повседневных объектах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каркасы, механизмы и архитектурные элементы нередко объединяют треугольные и круглые детали. Треугольник даёт жёсткость, а окружность помогает двигаться и поворачиваться без лишних рывков.
</a:t>
            </a:r>
            <a:endParaRPr lang="en-US" sz="109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окружности в реальной жизни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первых задачах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окружность и круг: окружность — это линия, а круг — часть плоскости внутри неё. Из-за этого неверно формулируют ответ и ошибаются в построениях.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центр окружности определяют «на глаз» или выбирают случайную точку. Правильно искать его через биссектрисы, серединные перпендикуляры или по условию задачи, а не по рисунку.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 касательная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Забывают, что диаметр проходит через центр и равен двум радиусам, а касательная имеет с окружностью только одну общую точку. Секущая же пересекает окружность в двух точках.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линиях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Медиану, высоту и биссектрису легко спутать, если не помнить их определения. Проверка по признакам помогает быстро понять, какая линия нужна в задаче и где её проводить.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окружность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окружностью и треугольником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образуют основу всей темы: они нужны и для простых построений, и для более сложных доказательств. Важно помнить не отдельные формулы, а связи между ними.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знать свойства треугольника и окружности, можно быстро выбирать нужное правило и проверять ответ в задаче.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свойств треугольника и окружности, школьный курс геометрии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с которой начинается уверенная геометрия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окружность учат работать с точными определениями, строить чертежи и делать выводы по свойствам фигур. Эти умения пригодятся в следующих темах геометрии и в решении более сложных задач.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2026-06-03T10:49:20Z</dcterms:created>
  <dcterms:modified xsi:type="dcterms:W3CDTF">2026-06-03T10:49:20Z</dcterms:modified>
</cp:coreProperties>
</file>