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 размещение населения мира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заселён неравномерно: разберём, почему это важно.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неравномерность расселения?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XX век население Земли выросло особенно быстро, а люди по-прежнему выбирают территории, где проще жить, работать и передвигаться. На расселение влияют не только природа, но и история, транспорт и экономика стран.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оценка численности населения мира, 2022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млрд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насчитывала Земля в 2022 году.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насколько быстро выросло население за последние два века и почему вопросы расселения стали особенно важны.
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населения мира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Prospects; исторические оценки численности населения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середины XX века прирост ускорился: всё больше стран вошли в фазу быстрого демографического роста.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резко идёт вверх во второй половине XX века, а в XXI веке рост продолжается, но постепенно замедляется.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больше всего людей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95250" y="17283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лидирует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95250" y="19189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материке сосредоточено более половины населения мира. Особенно выделяются Китай и Индия, где живут крупнейшие по численности населения страны планеты.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895250" y="40817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распределения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95250" y="42723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карте хорошо видно, что люди концентрируются не только по частям света, но и вокруг наиболее удобных для жизни и работы районов.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4895250" y="3297259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95250" y="3487898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этих территорий сравнительно невелико. Огромные пространства занимают пустыни, полупустыни и удалённые районы, где жить и вести хозяйство сложнее.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4895250" y="2512792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Америка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895250" y="2703431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населения меньше, чем в Азии, но расселение очень неравномерное. Самые густые районы обычно связаны с крупными городами, транспортными узлами и промышленностью.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1745159"/>
            <a:ext cx="4298400" cy="24399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по численности населения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 национальные статистические службы, оценки на 2022–2024 годы
</a:t>
            </a:r>
            <a:endParaRPr lang="en-US" sz="942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государств сосредотачивают очень большую часть населения Земли.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Лидирующие страны показывают, что большая доля населения мира сосредоточена в немногих государствах.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1836643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3300" y="3440044"/>
            <a:ext cx="511200" cy="45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400" y="1836643"/>
            <a:ext cx="511200" cy="408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400" y="3411644"/>
            <a:ext cx="511200" cy="511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плотность населения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4174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плотность выше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48133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значения обычно характерны для крупных городов, речных долин и побережий. Там удобно строить дома, дороги, порты и предприятия.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174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48133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плотность влияют не только размеры территории, но и природные условия, транспорт, рабочие места и уровень развития хозяйства.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11145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показателя
</a:t>
            </a:r>
            <a:endParaRPr lang="en-US" sz="1600" dirty="0"/>
          </a:p>
        </p:txBody>
      </p:sp>
      <p:sp>
        <p:nvSpPr>
          <p:cNvPr id="18" name="Text 7"/>
          <p:cNvSpPr txBox="1"/>
          <p:nvPr/>
        </p:nvSpPr>
        <p:spPr>
          <a:xfrm>
            <a:off x="5104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показывает, сколько человек приходится на 1 км² территории. Она помогает сравнивать страны и районы с разными размерами и условиями жизни.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1145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плотность ниже
</a:t>
            </a:r>
            <a:endParaRPr lang="en-US" sz="1600" dirty="0"/>
          </a:p>
        </p:txBody>
      </p:sp>
      <p:sp>
        <p:nvSpPr>
          <p:cNvPr id="20" name="Text 9"/>
          <p:cNvSpPr txBox="1"/>
          <p:nvPr/>
        </p:nvSpPr>
        <p:spPr>
          <a:xfrm>
            <a:off x="5104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пустынях, тундре, высокогорьях и густых влажных лесах людей живёт мало. Этим территориям мешают холод, жара, трудный рельеф или труднодоступность.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по типам территорий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географическим признакам размещения населения; условная шкала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использует сравнительную шкалу, чтобы показать разницу между типами территорий без перегрузки точными цифрами.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удобнее условия для жизни и хозяйства, тем выше плотность населения; природные ограничения резко снижают число жителей.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факторы размещения населения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чаще выбирают районы с тёплым или умеренным климатом. В таких местах проще жить круглый год, строить жильё и вести хозяйство.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почвы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реками и на плодородных землях легче заниматься земледелием и обеспечивать города водой. Поэтому такие территории заселяются особенно плотно.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густого заселения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Долины Нила, Ганга, Янцзы и Меконга давно стали крупными районами проживания людей. Здесь сочетаются вода, удобные равнины и развитое хозяйство.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Слабозаселённые районы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Арктика, жаркие пустыни и высокие горы заселены редко. Там мешают холод, дефицит влаги, разреженный воздух и трудные условия для транспорта.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и хозяйство влияют на расселение людей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цепочку факторов, которые вместе формируют плотность и размещение населения.
</a:t>
            </a:r>
            <a:endParaRPr lang="en-US" sz="13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2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хозяйства и транспорта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056550" y="1924500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развиты заводы, порты, торговля и услуги, люди охотнее остаются жить и переезжают из других районов. Экономическая активность притягивает население быстрее, чем удалённые сельские территории.
</a:t>
            </a:r>
            <a:endParaRPr lang="en-US" sz="857" dirty="0"/>
          </a:p>
        </p:txBody>
      </p:sp>
      <p:sp>
        <p:nvSpPr>
          <p:cNvPr id="13" name="Text 3"/>
          <p:cNvSpPr txBox="1"/>
          <p:nvPr/>
        </p:nvSpPr>
        <p:spPr>
          <a:xfrm>
            <a:off x="5056550" y="1651050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056550" y="2724377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часто вырастают на пересечении дорог, у железнодорожных станций, мостов и портов. Удобные связи помогают перевозить товары и людей, поэтому такие места становятся центрами расселения.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056550" y="2450927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056550" y="3524254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больницы, магазины и культурные учреждения делают жизнь удобнее и безопаснее. Семьи и молодёжь чаще выбирают территории, где можно учиться, лечиться и находить нужные услуги рядом.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056550" y="3250804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инфраструктура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056550" y="4324131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районы и столицы обычно заселены плотнее, чем внутренние сельские территории. Здесь сосредоточены управление, транспорт, торговля и больше возможностей для работы, образования и повседневной жизни.
</a:t>
            </a:r>
            <a:endParaRPr lang="en-US" sz="838" dirty="0"/>
          </a:p>
        </p:txBody>
      </p:sp>
      <p:sp>
        <p:nvSpPr>
          <p:cNvPr id="19" name="Text 9"/>
          <p:cNvSpPr txBox="1"/>
          <p:nvPr/>
        </p:nvSpPr>
        <p:spPr>
          <a:xfrm>
            <a:off x="5056550" y="4050681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столицы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2047210"/>
            <a:ext cx="4298400" cy="2098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с разной плотностью населения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географических данных о размещении населения по регионам мира.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население Земли распределено очень неравномерно: одни регионы заселены особенно густо, а другие остаются малонаселёнными.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плотность характерна для Азии и Европы, а самые редкие поселения — для засушливых и удалённых территорий.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557" y="1471700"/>
            <a:ext cx="2947486" cy="322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и сельское население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65850" y="1686575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притягивают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5850" y="2106576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сосредоточены школы, больницы, транспорт и разнообразная работа. Поэтому сюда чаще переезжают семьи, подростки и молодёжь, стремясь к более удобной жизни и большим возможностям.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00835" y="1686575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городской доли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00835" y="2106576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городских жителей в мире постепенно увеличивается. Этот процесс связан с развитием промышленности, сферы услуг и современной инфраструктуры, которая делает городскую жизнь более привлекательной.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5850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села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65850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территории важны для выращивания продуктов, содержания животных и снабжения городов. Однако во многих странах число сельских жителей уменьшается, потому что молодёжь уезжает в города.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300835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образа жизни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300835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городом и селом заметна в повседневных условиях жизни. Где больше возможностей для учёбы, лечения и досуга, туда сильнее направляются потоки населения.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городского населения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Prospects; оценка за 2024 год.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долгий переход от преимущественно сельского мира к городскому. Особенно быстро изменения происходили во второй половине XX века.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идёт устойчиво: городов и городских жителей становится больше, а их доля в населении мира продолжает расти.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18" y="1660055"/>
            <a:ext cx="2573700" cy="16889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68" y="1660055"/>
            <a:ext cx="2573700" cy="16889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8893" y="1660055"/>
            <a:ext cx="2573700" cy="16889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переезды меняют карту населения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40193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молодые люди уезжают в большие города ради колледжей, университетов и первых рабочих мест. После окончания учёбы часть из них остаётся там жить, потому что рядом есть транспорт, жильё и больше возможностей для карьеры.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0193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первая работа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2985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семьи вынуждены покидать родные места из-за конфликтов, стихийных бедствий или нехватки воды. Тогда население быстро меняет направление, а новые районы получают дополнительную нагрузку на школы, жильё и медицину.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985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ради безопасности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1950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часто переезжают туда, где уже живут родственники или знакомые. Такие миграции помогают быстрее освоиться на новом месте, а население в одних регионах уменьшается, в других — заметно растёт.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1950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маршруты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России на мировой карте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95250" y="17283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95250" y="19189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сосредоточены крупнейшие города и большая часть населения страны. Более мягкий климат, развитый транспорт и исторически сложившиеся центры хозяйства делают этот район наиболее густонаселённым.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895250" y="40817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95250" y="42723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регионе население сосредоточено в отдельных городах и прибрежных районах. Удалённость от центра страны и природные условия делают расселение более разреженным.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4895250" y="3297259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 север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95250" y="3487898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территории огромны по площади, но заселены редко. Суровый климат, большие расстояния между населёнными пунктами и сложная транспортная доступность ограничивают рост плотности населения.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4895250" y="2512792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районы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895250" y="2703431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условия для жизни и сельского хозяйства обычно благоприятнее, чем на севере. Поэтому здесь население распределено плотнее, а многие города и посёлки имеют давнюю историю.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и хозяйство влияют на плотность населения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условия и возможности хозяйства вместе определяют выбор места для жизни людей.
</a:t>
            </a:r>
            <a:endParaRPr lang="en-US" sz="13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1915830"/>
            <a:ext cx="4298400" cy="2098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густонаселённые и малонаселённые зоны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школьной географии о влиянии природных условий на расселение населения.
</a:t>
            </a:r>
            <a:endParaRPr lang="en-US" sz="932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удобные для жизни территории привлекают людей, а суровые природные зоны остаются слабо заселёнными.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труднее природные условия, тем меньше людей живёт на территории; самые удобные места заселяются быстрее и плотнее.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2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размещении населения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056550" y="1924500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Земли продолжает увеличиваться, но темпы роста уже ниже, чем в прошлом веке. Это означает, что демографические изменения стали более постепенными.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056550" y="1651050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растёт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056550" y="2724377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людей живёт в Азии, особенно в крупных и густонаселённых странах. В городах населения тоже больше, чем в сельской местности.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056550" y="2450927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056550" y="3524254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выбирают места с водой, мягким климатом, плодородными землями и удобным транспортом. Такие территории лучше подходят для жизни, учёбы и работы.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056550" y="3250804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056550" y="4324131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размещение населения влияют не только природа, но и освоение территории, экономика и миграции. Поэтому карта расселения людей постоянно меняется.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5056550" y="4050681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хозяйство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знать, где живут люди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 размещение населения помогают понять, как устроен мир: где растут города, почему люди переезжают и как меняется нагрузка на ресурсы планеты.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2026-06-02T10:28:03Z</dcterms:created>
  <dcterms:modified xsi:type="dcterms:W3CDTF">2026-06-02T10:28:03Z</dcterms:modified>
</cp:coreProperties>
</file>