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31458" y="262328"/>
            <a:ext cx="4077910" cy="47668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4" y="809469"/>
            <a:ext cx="3580307" cy="37178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за прорастанием семян фасоли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семени к проростку: как условия среды запускают изменения, которые можно измерять и сравнивать.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0599" y="1312606"/>
            <a:ext cx="3889948" cy="35062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4541" y="1371600"/>
            <a:ext cx="3884426" cy="3387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Семена фасоли крупные и наглядные: изменения видны уже через 2–4 дня при 20–25 °C и достаточной влажности. Корешок выходит раньше побега, поэтому этапы развития легко отслеживать ежедневно, связывая условия среды и темп роста.
</a:t>
            </a:r>
            <a:endParaRPr lang="en-US" sz="105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607382"/>
            <a:ext cx="8398271" cy="561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фасоль удобна для школьного наблюдения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7501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Семенная кожура защищает внутренние части от высыхания и повреждений, обеспечивая сохранность зародыша до подходящих условий. Благодаря этому семя переносит период покоя и затем успешно стартует.
</a:t>
            </a:r>
            <a:endParaRPr lang="en-US" sz="988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семени фасоли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6460469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Зародыш включает корешок, стебелёк и почечку, из которых развиваются основные органы молодого растения. До появления первых настоящих листьев проросток опирается на запасы семени, а затем переходит к фотосинтезу.
</a:t>
            </a:r>
            <a:endParaRPr lang="en-US" sz="988" dirty="0"/>
          </a:p>
        </p:txBody>
      </p:sp>
      <p:sp>
        <p:nvSpPr>
          <p:cNvPr id="12" name="Text 4"/>
          <p:cNvSpPr txBox="1"/>
          <p:nvPr/>
        </p:nvSpPr>
        <p:spPr>
          <a:xfrm>
            <a:off x="3488176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семядоли содержат запас питательных веществ. Именно этот ресурс расходуется на ранний рост, пока проросток ещё не сформировал достаточный набор листьев для самостоятельного питания.
</a:t>
            </a:r>
            <a:endParaRPr lang="en-US" sz="98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027" y="1903232"/>
            <a:ext cx="8402297" cy="304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365192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этапов связана с внешними изменениями семени и появлением новых органов проростка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прорастания фасоли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690" y="2130904"/>
            <a:ext cx="3977709" cy="28162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5690" y="652071"/>
            <a:ext cx="3977709" cy="133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Условия, необходимые для начала прорастания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4761752" y="718981"/>
            <a:ext cx="3677709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ключевых фактора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запуска прорастания нужны влага, тепло и доступ кислорода. Свет на начальном этапе обычно не является критичным, но после формирования листьев начинает существенно влиять на дальнейшее развитие.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65690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761752" y="2936401"/>
            <a:ext cx="3677709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и кислород как ограничители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Фасоли благоприятна температура около 20–25 °C: при охлаждении обмен веществ замедляется. При избытке воды ухудшается доступ кислорода к семени, поэтому рост может тормозиться даже при наличии влаги.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0894" y="2119814"/>
            <a:ext cx="3848986" cy="197543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условий опыта с семенами фасоли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717561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Варианты условий отличаются по влаге, температуре и доступу воздуха; по наблюдаемому результату видно, как каждый фактор влияет на старт прорастания.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Лучшие результаты дают сочетание умеренной влажности и тепла; пересушивание тормозит набухание, переувлажнение и холод снижают скорость роста.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717561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опыт по наблюдению прорастания.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роста фасоли по дням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Наклон линий меняется: в начале активнее растёт корень, а позже заметнее становится рост побега. Это помогает интерпретировать различия по дням.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неравномерно: последовательность «сначала корень — затем побег» отражает потребность проростка в устойчивом водоснабжении и питании.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наблюдений в школьном эксперименте, измерения длины корешка и высоты побега в течение 7 дней.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Организация ежедневного наблюдения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58775" y="2094456"/>
            <a:ext cx="1795764" cy="1381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4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(до старта)
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Семена укладывают на влажную салфетку или вату в одинаковых условиях. Важно заранее выбрать одинаковые размеры семян и одинаковую толщину слоя влаги.
</a:t>
            </a:r>
            <a:endParaRPr lang="en-US" sz="1374" dirty="0"/>
          </a:p>
        </p:txBody>
      </p:sp>
      <p:sp>
        <p:nvSpPr>
          <p:cNvPr id="12" name="Text 3"/>
          <p:cNvSpPr txBox="1"/>
          <p:nvPr/>
        </p:nvSpPr>
        <p:spPr>
          <a:xfrm>
            <a:off x="2410952" y="2094456"/>
            <a:ext cx="1795764" cy="1381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измерения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журнале фиксируют дату, температуру, степень увлажнения и внешний вид семени. Измерения проводят ежедневно в одно и то же время, чтобы сравнение было корректным.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427014" y="2094456"/>
            <a:ext cx="1795764" cy="1381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Измерение и запись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Результаты заносят в таблицу: длина корешка, размер побега, наличие трещины кожуры и появление листьев. Записывайте наблюдения сразу после измерений, не откладывая.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6757462" y="2094456"/>
            <a:ext cx="1795764" cy="1381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3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Подведение промежуточных итогов
</a:t>
            </a:r>
            <a:pPr algn="l" indent="0" marL="0">
              <a:lnSpc>
                <a:spcPct val="100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каждой серии записей удобно сравнивать варианты условий: какой фактор ускоряет появление корня и листьев. Эти промежуточные выводы помогут корректно интерпретировать финальные результаты.
</a:t>
            </a:r>
            <a:endParaRPr lang="en-US" sz="1213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2" y="87313"/>
            <a:ext cx="4502078" cy="49571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652071"/>
            <a:ext cx="3825281" cy="133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видно в первые дни опыта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2510853"/>
            <a:ext cx="3437864" cy="929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семя увеличивается в размере и становится более мягким: это признак активного поглощения воды. По мере набухания кожура меняет упругость, а внутренние процессы переходят от покоя к развитию.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72778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72778" y="3740046"/>
            <a:ext cx="3437864" cy="929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кожура трескается, и становится заметен белый корешок. В первые дни его длина обычно составляет около 1–2 см, после чего начинается более выраженное удлинение. На фото удобно сравнить сухое, набухшее и проросшее семя.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8720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формируется раньше, потому что он обеспечивает закрепление проростка в субстрате и поглощение воды с растворёнными веществами. Без устойчивого всасывания дальнейший рост надземной части затруднён.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339491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фасоли достаточно быстро развиваются боковые корни и корневые волоски. Это увеличивает площадь контакта с влагой и повышает эффективность всасывания, создавая «фундамент» для последующих этапов.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6111266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корня обычно опережает рост надземной части: проростку важно сначала наладить надёжное поступление влаги и минеральных компонентов. Когда условия питания стабилизируются, активизируется рост побега и листьев.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первым появляется корень
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условий среды на результат прорастания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 не только факт прорастания, но и скорость: при оптимальном сочетании влажности и тепла корешок за 5 дней растёт заметно активнее.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подтверждают: наибольшие показатели связаны с умеренной влажностью и теплом, а пересушивание и переувлажнение ухудшают условия для дыхания семени.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из школьного опыта (5 дней), условная нормировка по максимальному результату; дата: 2026-05-13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164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Пересушенная вата удерживает семя в состоянии, близком к сухому: набухание почти не начинается, обмен веществ запускается с задержкой, и корешок появляется поздно или не формируется.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5788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Избыток воды вытесняет воздух из межволоконных промежутков. Семени труднее получать кислород для дыхания, поэтому прорастание замедляется, а часть семян может вовсе не тронуться в рост.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164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низкая температура снижает скорость обмена веществ. Даже при достаточной влажности этапы прорастания растягиваются: корень и побег появляются позже и менее согласованно по срокам.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5788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Повреждение семенной кожуры и неодинаковые условия для разных семян (разная глубина, разная влажность, разный доступ воздуха) снижают воспроизводимость результатов и затрудняют честное сравнение вариантов.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проведении опыта
</a:t>
            </a:r>
            <a:endParaRPr lang="en-US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82478" y="1587736"/>
            <a:ext cx="2179045" cy="168709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Дневник наблюдений за пять дней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86953" y="3619500"/>
            <a:ext cx="4185047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фиксирует ключевые изменения проростка: внешний вид семени, появление корня и рост побега, затем раскрытие семядолей. Данные получены в классе в течение пяти суток.
</a:t>
            </a:r>
            <a:pPr algn="l" indent="0" marL="0">
              <a:lnSpc>
                <a:spcPct val="100000"/>
              </a:lnSpc>
              <a:buNone/>
            </a:pPr>
            <a:r>
              <a:rPr lang="en-US" sz="9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5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 одном и том же семенном материале последовательность стадий сохраняется: стартуют процессы набухания и разрыва кожуры, затем появляется корешок, а побег усиливает рост позже.
</a:t>
            </a:r>
            <a:endParaRPr lang="en-US" sz="1177" dirty="0"/>
          </a:p>
        </p:txBody>
      </p:sp>
      <p:sp>
        <p:nvSpPr>
          <p:cNvPr id="10" name="Text 3"/>
          <p:cNvSpPr txBox="1"/>
          <p:nvPr/>
        </p:nvSpPr>
        <p:spPr>
          <a:xfrm>
            <a:off x="5157678" y="3619500"/>
            <a:ext cx="3627548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в классе, выполненные в течение пяти суток (по этапам: набухание, трещина кожуры, выход корешка, рост побега, раскрытие семядолей).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027" y="1903232"/>
            <a:ext cx="8402297" cy="304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365192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описывает путь от практических действий к научному выводу на основе измерений.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оформляется результат опыта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229" y="2573391"/>
            <a:ext cx="3986205" cy="20787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32600" y="2573391"/>
            <a:ext cx="3986205" cy="207874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 питательных веществ и переход к фотосинтезу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71213" y="1450350"/>
            <a:ext cx="3898617" cy="10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6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Семядоли как «внутренний склад»
</a:t>
            </a:r>
            <a:pPr algn="l" indent="0" marL="0">
              <a:lnSpc>
                <a:spcPct val="100000"/>
              </a:lnSpc>
              <a:buNone/>
            </a:pPr>
            <a:r>
              <a:rPr lang="en-US" sz="484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опыта семядоли работают как запасной ресурс: в них уже есть питательные вещества, которые поддерживают рост корешка и побега до появления первых листьев. Как только настоящие листья начинают раскрываться, их зелёная ткань запускает фотосинтез, и роль семядолей постепенно уменьшается.
</a:t>
            </a:r>
            <a:endParaRPr lang="en-US" sz="1356" dirty="0"/>
          </a:p>
        </p:txBody>
      </p:sp>
      <p:sp>
        <p:nvSpPr>
          <p:cNvPr id="11" name="Text 3"/>
          <p:cNvSpPr txBox="1"/>
          <p:nvPr/>
        </p:nvSpPr>
        <p:spPr>
          <a:xfrm>
            <a:off x="4783018" y="1450350"/>
            <a:ext cx="3898617" cy="10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6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белого проростка к зелёному растению
</a:t>
            </a:r>
            <a:pPr algn="l" indent="0" marL="0">
              <a:lnSpc>
                <a:spcPct val="100000"/>
              </a:lnSpc>
              <a:buNone/>
            </a:pPr>
            <a:r>
              <a:rPr lang="en-US" sz="484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проросток выглядит светлым и «экономит силы», потому что питается за счёт содержимого семени. Далее зелёные листья усиливаются, а их работа становится всё более заметной. Этот переход легко проследить визуально: от короткого этапа питания запасами к самостоятельному образованию органических веществ.
</a:t>
            </a:r>
            <a:endParaRPr lang="en-US" sz="135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успешного прорастания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мере прорастания признаки появляются в определённой последовательности: сначала меняется семя, затем оформляется корень, после чего ускоряется надземный рост.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Совокупность этапов показывает успешность процесса: если наблюдаются ранние стадии и переход к листьям, условия среды считаются достаточно подходящими.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Журнал наблюдений за 5 дней (условные доли этапов); дата: 2026-05-13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7380" y="1607763"/>
            <a:ext cx="306494" cy="30649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11850" y="1602393"/>
            <a:ext cx="237925" cy="3172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7380" y="3313091"/>
            <a:ext cx="306494" cy="306494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69287" y="3304813"/>
            <a:ext cx="323050" cy="32305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Научное значение наблюдения
</a:t>
            </a:r>
            <a:endParaRPr lang="en-US" sz="2000" dirty="0"/>
          </a:p>
        </p:txBody>
      </p:sp>
      <p:sp>
        <p:nvSpPr>
          <p:cNvPr id="13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4" name="Text 2"/>
          <p:cNvSpPr txBox="1"/>
          <p:nvPr/>
        </p:nvSpPr>
        <p:spPr>
          <a:xfrm>
            <a:off x="672781" y="20050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Измерение вместо догадок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развивает привычку фиксировать результаты: длину корешка, высоту побега, сроки появления стадий. Так субъективные впечатления превращаются в проверяемые данные.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4973912" y="20050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вариантов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ходе проращивания меняются условия среды, и ученик сопоставляет, как меняется итог. Это учит выявлять зависимости и обсуждать причины наблюдаемых различий.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672781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изменений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Прорастание демонстрирует «логическую цепочку»: от набухания к корню и побегу. Наблюдая динамику, легче понимать, что развитие — процесс, а не одно событие.
</a:t>
            </a:r>
            <a:endParaRPr lang="en-US" sz="1400" dirty="0"/>
          </a:p>
        </p:txBody>
      </p:sp>
      <p:sp>
        <p:nvSpPr>
          <p:cNvPr id="17" name="Text 5"/>
          <p:cNvSpPr txBox="1"/>
          <p:nvPr/>
        </p:nvSpPr>
        <p:spPr>
          <a:xfrm>
            <a:off x="4973912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биологии и практики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Результаты помогают понять, зачем контролируют влажность, тепло и воздух при выращивании растений. Понимание условий снижает потери и повышает предсказуемость результата.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6037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выращивании рассады важно подбирать условия, чтобы всходы появлялись дружно: семена быстрее переходят к росту корня и формируют более устойчивые растения.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6588747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быту эти принципы пригодны для домашних экспериментов и рационального полива: чтобы вода помогала, а не мешала, нужно избегать пересушивания и «болота» в субстрате.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применение знаний о прорастании
</a:t>
            </a:r>
            <a:endParaRPr lang="en-US" sz="2000" dirty="0"/>
          </a:p>
        </p:txBody>
      </p:sp>
      <p:sp>
        <p:nvSpPr>
          <p:cNvPr id="10" name="Text 3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480936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роли влаги и кислорода помогает отбирать качественные семена: слабые не набухают вовремя, а при неблагоприятных условиях рост затухает. Это экономит время и ресурсы.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7501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Фасоль прорастает заметно быстрее при сочетании тепла, умеренной влажности и доступе воздуха: именно эти условия поддерживают дыхание семени и устойчивый рост корня.
</a:t>
            </a:r>
            <a:endParaRPr lang="en-US" sz="988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выводы по наблюдению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6460469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Ежедневные измерения показывают закономерность: ранние стадии идут быстрее, затем усиливается надземная часть. Так становится понятнее, как среда влияет на темп прорастания.
</a:t>
            </a:r>
            <a:endParaRPr lang="en-US" sz="988" dirty="0"/>
          </a:p>
        </p:txBody>
      </p:sp>
      <p:sp>
        <p:nvSpPr>
          <p:cNvPr id="12" name="Text 4"/>
          <p:cNvSpPr txBox="1"/>
          <p:nvPr/>
        </p:nvSpPr>
        <p:spPr>
          <a:xfrm>
            <a:off x="3488176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появляется раньше побега, потому что ему нужно закрепление и поступление воды с минеральными веществами. Опережающий рост обеспечивает надёжную основу для дальнейшего развития.
</a:t>
            </a:r>
            <a:endParaRPr lang="en-US" sz="98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31365" y="262328"/>
            <a:ext cx="4078020" cy="476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4" y="809469"/>
            <a:ext cx="3580200" cy="37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чему учит опыт с фасолью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за прорастанием фасоли показывает последовательное развитие живого организма от семени к проростку. Опыт объединяет биологические понятия, практические измерения и анализ данных, подтверждая роль условий среды в успехе прорастания.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2026-05-13T13:08:40Z</dcterms:created>
  <dcterms:modified xsi:type="dcterms:W3CDTF">2026-05-13T13:08:40Z</dcterms:modified>
</cp:coreProperties>
</file>