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жизни: ключевые этапы развития знаний
</a:t>
            </a:r>
            <a:endParaRPr lang="en-US" sz="3386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микроскопических наблюдений XVII века до современных исследований клетки.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клетках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жизни, объясняющий рост, развитие и обмен веществ у всех организмов. Знания о клетках помогают понять болезни, генетику и применять биотехнологии в медицине и сельском хозяйстве.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 микроскопии: открытия Роберта Гука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 клеток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с помощью собственного микроскопа рассмотрел структуру пробки и обнаружил ячейки. Он назвал их "клетками", что стало важным шагом в изучении живых организмов.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микроскоп Гука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увеличительное стекло с увеличением до 30 раз, Гук сделал первые изображения клеточной структуры, заложив основы клеточной биологии и побудив ученых к дальнейшим исследованиям.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и микроскопический мир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Левенгук разработал микроскоп с увеличением до 250 раз, впервые увидев бактерии и одноклеточные организмы. Его открытия расширили понимание жизни на микроскопическом уровне.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подробно описал микроорганизмы, сперматозоиды и эритроциты, доказывая, что живые существа существуют в невидимых глазу масштабах, что кардинально изменило биологическую науку.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в XIX веке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усовершенствованные оптические микроскопы, позволившие делать более чёткие и детальные снимки клеток.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окрашивания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способы окрашивания клеточных структур, которые делали видимыми ядро, митохондрии и другие органоиды.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клеток животных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Увеличился интерес к строению животных клеток и пониманию их функций в организме.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растений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систематически исследовать и сравнивать клеточные структуры у растений, выявляя их 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клеточной теории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 Матиас Шлейден и зоолог Теодор Шванн в 1838-1839 гг. сформулировали основополагающий принцип: все организмы состоят из клеток, которые являются единицей строения и развития.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1855 году Рудольф Вирхов добавил: каждая клетка возникает только из существующей клетки, что подтвердило значение клеточного деления.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объединили различные области биологии и заложили фундамент для последующих открытий в медицине и генетике.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теории в науке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Объединила ботанику, зоологию и микробиологию, создав единый подход к изучению живого.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основой для развития генетики, физиологии и медицинских наук.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чёткое понимание процессов роста, развития и обмена веществ во всех организмах.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Установила универсальные законы строения и размножения клеток, важные для всех форм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научных открытий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позволила увидеть клеточные органоиды в мельчайших деталях.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развитие технологий расширяло знания о клетках и их роли в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биологии,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 и их вклад в клеточную биологию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 и их авторы, повлиявшие на развитие клеточной науки.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ученые заложили фундамент клеточной биологии и продвинули науку вперёд.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– защитный барьер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избирательный транспорт веществ внутрь и наружу клетки. Регулирует взаимодействие клетки с окружающей средой и поддерживает её форму.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– функциональные структуры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энергию, рибосомы синтезируют белки, а аппарат Гольджи упаковывает и транспортирует вещества.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– внутренняя среда клетки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Наполнена жидкостью, в которой расположены органоиды. Обеспечивает транспорт веществ и участие в обменных процессах.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растительных и животных клеток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обладают прочной клеточной стенкой из целлюлозы, которая обеспечивает форму и защиту, в отличие от животных, где её нет и основой является только мембрана.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Центриоли — структуры, важные для деления клеток, — присутствуют исключительно в животных клетках, отсутствуют в растительных.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Пластиды, включая хлоропласты, характерны только для растительных клеток и участвуют в фотосинтезе, тогда как животные клетки таких органоидов не имеют.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расположена большая центральная вакуоль, выполняющая функции запасания воды и поддержания тургора, а в животных клетках вакуоли обычно мелкие или отсутствуют.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552928"/>
            <a:ext cx="4814700" cy="31153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между клетками растений и животных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и функциональные различия между растительными и животными клетками отражены в сравнительной таблице.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разным образом жизни и функциями клеток в организмах растений и животных.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— бактерии, амёбы и инфузории — выполняют все жизненные процессы в одной клетке, включая питание, движение и размножение.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специализированных клеток, которые объединяются в ткани и органы, обеспечивая сложные функции и адаптацию к окружающей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фундаментальные различия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организмы без оформленного ядра, их ДНК располагается свободно в цитоплазме; к ним относятся бактерии и археи.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сложность эукариот обеспечивает разнообразие функций и позволяет формировать многоклеточные организмы с высокой степенью специализации.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мембранное ядро, сложное строение с множеством органоидов, распространены среди растений, животных, грибов и протистов.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прокариот и эукариот на Земле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только преобладают по численности, но и занимают уникальные экологические ниши в экстремальных условиях, что отражает их биологическую устойчивость.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прокариот в биосфере и различия в биомассе по типам клеток, влияющие на экосистемы планеты.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и энергетика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осуществляют обмен веществ через дыхание, питание и выделение, обеспечивая функционирование организма и поддержание внутренней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наследственность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происходит благодаря делению клеток, а наследственность обеспечивается передачей генетической информации внутри ядра или нуклеоида.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клеток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позволяет наблюдать живые клетки, а электронная микроскопия выявляет мельчайшие детали их структуры с высоким разрешением.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помогает изучать геномы и функции генов, раскрывая молекулярные механизмы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клеточных компонентов помогает выделить различные органоиды и понять их функции внутри клетки.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и радиоактивные метки позволяют отслеживать биохимические процессы в клетке в реальном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клетки: митоз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процессы клеточного деления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изучения клеток для человечества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исследования лежат в основе диагностики и лечения заболеваний, что улучшает качество и продолжительность жизни человека.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выращивания тканей и создание генетически модифицированных организмов применяются для промышленной и медицинской практики.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клеточных процессов позволяет создавать эффективные лекарственные препараты и развивать биотехнологии для селекции растений и животных.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клетке как фундамент будущего биологии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помогает понять принципы жизни, способствует развитию медицины и технологий, открывая пути к новым открытиям и улучшению здоровья и качества жизни людей.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2026-05-08T15:44:21Z</dcterms:created>
  <dcterms:modified xsi:type="dcterms:W3CDTF">2026-05-08T15:44:21Z</dcterms:modified>
</cp:coreProperties>
</file>