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уточняющих членов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делает речь точнее, а смысл — яснее.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помогают быстро понять, где, когда и о чём именно идёт речь. Они делают школьные тексты точнее и учат замечать смысловые оттенки в предложении.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уточнение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уточняющий член предложения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уточнение связано с обстоятельствами места и времени: где? — у фонтана; когда? — в марте. Но оно может относиться и к другим членам предложения.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член поясняет другое слово и делает его значение более конкретным. Он отвечает на тот же вопрос, но сообщает более точные сведения о месте, времени, лице или предмете.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уточнения — зависимость от общего слова. Первое слово называет общее понятие, а второе сужает его значение и помогает понять мысль без лишних пояснений.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«Обособление уточняющих членов предложения»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уточняющих членов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общее значение становится более точным в разных случаях.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уточнение сужает значение общего слова и делает сообщение конкретнее.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Уточняющее обстоятельство места называет не просто пространство, а его точную часть: в лесу, у тропинки, возле окна. Это помогает увидеть, где происходит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особенно полезны в описаниях и рассказах. Они делают картину яснее: читатель сразу представляет расположение предмета, героя или события.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времени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времени показывает не только общий период, но и более точный момент: утром, в семь часов, в понедельник после уроков.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момент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рядом с названиями месяцев, дней недели и дат. Они помогают точно определить, когда произошло событие.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датами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режиме дня, праздниках и школьных событиях уточнение времени делает повествование последовательным и понятным.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урока; значения на диаграмме условные, для сравнения случаев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уточнение выделяется запятыми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помогают отделить общее слово от более точного пояснения и не смешать уточнение с обычным перечислением.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обособляются уточнения места и времени, а также обороты с пояснительными предлогами.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уточнение отличается от однородных членов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равноправны: каждый называет отдельный предмет, признак или действие. Между ними обычно можно поставить союз и, а смысл остаётся тем же.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устроено иначе: одно слово зависит от другого и делает его точнее. Оно не перечисляет равные элементы, а поясняет общее слово более конкретным.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Внизу, у реки, стоял дом словосочетание у реки не является отдельным равным членом. Оно уточняет слово внизу и помогает точнее представить место.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уточняющий член в предложении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уточнение от обычного перечисления.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 и направления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эти конструкции особенно полезны в рассказах и инструкциях. Они помогают не просто назвать место, а показать, как оно связано с движением или расположением.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 показывает, где находится предмет или где происходит действие: у двери, слева от доски, за углом. Оно делает описание пространства более точным и наглядным.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направления отвечает на вопрос куда? и помогает увидеть путь: к школе, до остановки, через двор. Такие слова часто встречаются в описаниях маршрута.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смысл. Если второе словосочетание уточняет первое и сужает его значение, оно выделяется как уточняющий член.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с предлогами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обороты с предлогами помогают уточнить сообщение: назвать часть целого, выделить важную деталь или сделать перечисление точнее. Благодаря этому фраза становится яснее и выразительнее.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подробность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с предлогами кроме, помимо, включая, в том числе помогают дополнить или ограничить список. Они показывают, что речь идёт не обо всём, а о конкретной части.
</a:t>
            </a:r>
            <a:endParaRPr lang="en-US" sz="2185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список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уточнения нередко связаны с пространством: кроме общего места, они называют его точную часть. Например: в школе, на втором этаже; в комнате, у окна.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указывают на место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конструкции отделяются паузой, а на письме — запятыми. Это помогает не перепутать уточнение с обычным членом предложения и правильно прочитать смысл фразы.
</a:t>
            </a:r>
            <a:endParaRPr lang="en-US" sz="2201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выделяются запятыми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уточнения и знаки препинания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какое слово является общим, что его уточняет и как оформляется такое пояснение на письме.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уточнение конкретизирует место или время и чаще всего выделяется запятыми с двух сторон.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«Обособление уточняющих членов предложения»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 названиях предметов и лиц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бывает не только в обстоятельствах. Оно может точнее называть предмет или человека: мой брат, старший сын; река Волга, великая русская река. Такое пояснение делает сообщение более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такие сочетания, когда нужно отличить один объект от другого и добавить важную деталь. В тексте они помогают избежать неясности и делают описание предмета или лица более полным.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 уточнении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произносится слово с более широким значением: место, время, предмет или лицо.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паузы звучит более точное пояснение. На письме эту границу показывают запятыми.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делается короткая пауза, которая помогает услышать границу между общим словом и пояснением.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значения на диаграмме условные, для наглядности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уточнения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ошибки заметны в предложениях, где похожие по форме слова отвечают на один вопрос, но выполняют разную роль.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различить уточнение и перечисление. Для проверки нужно смотреть на смысл, а не только на форму слов.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устойчивых сочетаний показывают, что не каждое пояснение требует обособления.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устойчивые сочетания и собственные названия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сочетание стало единым названием или точным выражением времени, запятая не ставится: смысл уже ясен без дополнительного уточнения.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нужно ли выделять уточнение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смысловой проверке, вопросе, замене словами «а именно» и поиске устойчивого названия.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«Обособление уточняющих членов предложения»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для разбора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есть уточнение, что является общим словом и почему в предложении ставятся или не ставятся запятые.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примера содержат уточнение места и времени, а в третьем предложении запятые связаны не с уточнением, а с противопоставлением.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уточнение делает речь точнее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удобный способ сказать больше за короткое время. Вместо длинного объяснения можно добавить одно точное пояснение и сразу сделать фразу яснее.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работе уточнение помогает строить аккуратные предложения. Текст выглядит более грамотным, потому что смысловые границы становятся заметнее и легче проверяются.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члены предложения делают устный ответ спокойнее и понятнее: мысль звучит собранно, а важная подробность не теряется среди лишних слов и повторов.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помогает назвать место, время или предмет не приблизительно, а точно. Из-за этого слушателю или читателю легче представить, о чём идёт речь, без лишних догадок.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помогает говорить и писать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член делает общее слово конкретнее и часто требует запятых. Если научиться видеть смысл, вопрос и интонацию, проще правильно читать, писать и объяснять предложения.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2026-05-22T14:29:03Z</dcterms:created>
  <dcterms:modified xsi:type="dcterms:W3CDTF">2026-05-22T14:29:03Z</dcterms:modified>
</cp:coreProperties>
</file>