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от нижегородского «босяка» к вершинам русской литературы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сироты, труда и самообразования к вершинам литературы.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контрастов, который сформировал Горького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контрастов, который сформировал Горького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конца XIX века был местом резких социальных контрастов: рядом существовали богатство ярмарки, труд рабочих окраин и бедность ночлежек. Именно эта среда обострила наблюдательность будущего писателя и его интерес к жизни униженных.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Родившись в 1868 году в Нижнем Новгороде, Алексей Пешков рано потерял родителей и оказался в доме деда Василия Каширина, где детство проходило в постоянном напряжении и нужде.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Побои, семейные ссоры и чувство незащищённости рано приучили его к суровой правде жизни. Этот опыт позднее усилил его непримиримость к жестокости и равнодушию.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он стал смотреть на человека как на существо, способное выстоять даже в унижении. Так сформировался его интерес к внутренней силе и достоинству обездоленных.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Алексея Пешкова: утраты, насилие и раннее взросление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 биографии и памяти Горького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Каширина, волжские берега и ярмарочные площади были для Горького не просто местами из прошлого. Они стали первым опытом наблюдения за людьми, их речью и повседневными конфликтами.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художественной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впечатления вошли в его книги как живые детали среды. Нижний Новгород у Горького — это пространство контрастов, где особенно заметны бедность, власть денег и человеческое достоинство.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будущий писатель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раннего пути Алексея Пешкова от нижегородского детства до литературного признания.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21" y="1916405"/>
            <a:ext cx="15637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«босяк» в биографии Горького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«Босяк» — это неустроенный человек без прочного дома и постоянной работы. Для Горького такая жизнь означала дорогу, случайные заработки и постоянную зависимость от обстоятельств.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ночлежек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Ночёвки в дешёвых приютах и общение с людьми на самом дне общества дали ему знание нужды изнутри. Этот опыт сделал его наблюдения особенно точными и убедительными.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бродяг, рабочих и подёнщиков расширили его слух к живой народной речи. Благодаря этому его тексты звучат резко, образно и очень узнаваемо.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биография не уничтожила в нём чувство человеческой ценности. Напротив, она помогла ему увидеть в униженных людях гордость, свободу и способность сопротивляться.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формирование шло не из одного источника, а из нескольких равнозначных жизненных пластов.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жизненного опыта Горького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индивидуальность Горького выросла из соединения личной травмы, труда, чтения и общения с «низами».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М. Горького; ранние автобиографические материалы и исследовательские обзоры.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не учился в университете, но рано сделал чтение частью повседневной жизни. Он самостоятельно осваивал русскую классику и искал в ней не только сюжет, но и способ мыслить.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Белинский и Чернышевский, чьи статьи помогали ему связывать литературу с общественными вопросами. Так чтение становилось не отвлечённым занятием, а формой гражданского самоопределения.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Лермонтов, Гоголь, Толстой, Достоевский и Чехов расширяли его художественный кругозор. Через их книги он учился строить характер, диалог и композицию.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как путь к культуре и литературе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дало ему то, чего не могла дать бедность: культурный язык и уверенность автора. Именно оно превратило жизненный опыт в литературу, способную говорить с широкой аудиторией.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5333" y="1221275"/>
            <a:ext cx="4193333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ранней биографии и литературного становления писателя.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раннего пути Максима Горького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 трудное детство не остановило развитие, а стало источником тем, образов и энергии для литературы.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А. М. Горького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и новый герой русской литературы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костёр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Горького дорога часто означает свободу, но и одиночество. Герой идёт вперёд без опоры, как путник у ночного костра, который сам выбирает путь и отвечает за его цену. Такое пространство подчёркивает независимость характера.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степь, порт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пространства у Горького создают ощущение риска и внутреннего напряжения. Степь, море и порт не успокаивают, а проверяют человека на стойкость, гордость и готовность спорить с судьбой.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Красота, которая не покоряется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Горького нередко красивы, сильны и свободолюбивы, но их свобода почти всегда связана с конфликтом. В этом напряжении рождается новый тип литературного персонажа — гордый, трагический и по-настоящему современный.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 в литературе тех, кого обычно не замечали: рабочих, бродяг, нищих и ночлежников. Их повседневная жизнь стала у него не фоном, а главным предметом художественного изображения.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стал голосом «дна»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писал не только о бедности, но и о человеческом достоинстве в самых унизительных обстоятельствах. Его герои спорят, сомневаются, ищут правду и отстаивают внутреннюю свободу.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его прозы передаёт живую речь улицы: резкие реплики, меткие сравнения, интонации спора и боли. Благодаря этому персонажи звучат убедительно и запоминаются как реальные люди.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воспринимали Горького как писателя социальной правды, потому что он дал голос тем, кто редко попадал в центр культуры. В этом и заключалась сила его ранней прозы.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сюжетные детали, а устойчивые смысловые акценты ранней прозы. Они повторяются в разных произведениях и формируют узнаваемый авторский мир.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раннего Горького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свободы и протеста показывает романтический пафос, а устойчивость унижения и труда — тесную связь раннего Горького с социальной реальностью.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ранних произведений Максима Горького: «Макар Чудра», «Старуха Изергиль», «Челкаш», «Песня о Соколе»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превращался в литературный 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наблюдения Горького из реальной жизни становились художественными образами в прозе.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последовательно показывал, что унижение человека не может считаться нормой. Его произведения заставляют увидеть цену равнодушия и социального неравенства, а не только отдельные частные судьбы.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позиция Горького: литература как критика несправедливости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ценил труд, солидарность и просвещение как способы сопротивления бедности и духовной темноте. Для него уважение к личности начиналось не с происхождения, а с человеческого достоинства.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понимал литературу как моральный суд над обществом. Поэтому его фигура стала особенно значимой на рубеже XIX–XX веков, когда читатели искали нового, честного и деятельного писателя.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183421"/>
            <a:ext cx="5163300" cy="105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реальные городские пространства превращались у Горького в носители конфликта, социальной правды и нравственного смысла.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в текстах Горького: реальность и художественное отражение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Горького не просто описан, а художественно переосмыслен: каждое пространство связано с определённым социальным конфликтом и типом человеческого поведения.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биографических и литературных материалов о Нижнем Новгороде и раннем творчестве М. Горького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провинциального юноши к признанному писателю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Горького начался с тяжёлого труда, странствий и самообразования. Эти годы дали ему знание жизни, которое позже стало основой его ранних рассказов и их убедительности.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 конце 1890-х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1890-х его имя уже широко читали и обсуждали. Успех опирался не только на талант, но и на редкую способность превращать личный опыт в значимое художественное высказывание.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Горького объясняется не одной причиной. Его биография, литературная работа и интерес эпохи к новым героям совпали и усилили друг друга.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литературного успеха Горького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жизненный опыт и талант, но без самообразования и знания народной речи этот успех не стал бы таким убедительным и широким.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биографии, раннего творчества и литературной рецепции Максима Горького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266" y="3039861"/>
            <a:ext cx="263100" cy="2104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нижегородского «босяка»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герой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ввёл в литературу персонажа, который не смиряется с унижением и ищет внутреннюю опору. Этот образ стал важным для понимания человека на рубеже веков.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улицы в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сумел сделать разговорную, порой грубую речь художественно выразительной. Благодаря этому его тексты звучат живо и передают атмосферу реальной городской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прозы остаётся вопрос: что помогает человеку сохранить себя в бедности и жестокости. Ответ Горького связан с волей, трудом и уважением к личности.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самообразования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Горького показывает, что культурный рост возможен без привилегий. Чтение, наблюдательность и настойчивость превратили жизненный опыт в творческое достижение.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пути Горького: от бедности к достоинству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 личные испытания постепенно превращались в литературный авторитет и гражданскую позицию.
</a:t>
            </a:r>
            <a:endParaRPr lang="en-US" sz="1045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дал Горькому опыт, тему и язык литературы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Алексея Пешкова показывает, как тяжёлое происхождение может стать источником силы. Нижний Новгород дал ему жизненный материал, а труд, чтение и талант превратили этот опыт в литературу.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2026-05-20T01:27:19Z</dcterms:created>
  <dcterms:modified xsi:type="dcterms:W3CDTF">2026-05-20T01:27:19Z</dcterms:modified>
</cp:coreProperties>
</file>