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основная единица живой природы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 — ключ к пониманию разнообразия жизни.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биологу знать, что такое вид?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помогает разбирать огромное разнообразие организмов, не путать похожие формы и понимать их родство, размножение, приспособленность и роль в природе.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признак лучше всего показывает, что особи принадлежат к одному виду и могут поддерживать его существование в природе.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биологический признак вида — свободное скрещивание с плодовитым потомством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особей одного вида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 взрослые особи одного вида могут заметно отличаться по размерам, окраске и пропорциям тела, хотя остаются представителями одного вида.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 самки нередко выглядят по-разному: отличаются окраской, размерами, формой отдельных органов и даже особенностями поведения в период размножения.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освещённость, влажность и состав почвы меняют высоту побегов, размеры листьев и общий вид растения, не меняя его видовую принадлежность.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популяции встречаются особи с небольшими различиями. Это помогает виду приспосабливаться к условиям среды и выживать в разных местах.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определению вида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 проверок, которую используют биологи при определении организма.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494" y="75"/>
            <a:ext cx="4406801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вида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обычно свободно скрещиваются в естественных условиях, а их потомство сохраняет способность к размножению и продолжает род.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скрещивание между организмами невозможно или приводит к бесплодному потомству, это указывает на принадлежность к разным видам.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критерий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помогает понять, существует ли между особями настоящий обмен наследственной информацией, а не только внешнее сходство.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появляется при скрещивании лошади и осла. Он жизнеспособен, но обычно не способен давать потомство, поэтому не образует самостоятельный вид.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опирается на форму тела, окраску, размеры и строение органов. Его удобно применять при первом знакомстве с организмом и на школьных практических работах.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позволяют быстро сопоставить похожие организмы и заметить отличия, которые важны для первичного определения вида.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может включать самцов и самок с разным внешним видом, а у молодых и взрослых особей признаки нередко меняются.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Освещённость, питание, температура и другие факторы могут заметно менять внешний вид организма, поэтому одно лишь строение не всегда даёт точный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и экологический критерии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вида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показывает, где именно встречается вид. Ареал может быть очень широким или, наоборот, ограниченным одним островом, долиной или горным участком.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вида зависит от климата, наличия пищи, хищников, конкурентов и природных преград, которые мешают ему расселяться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описывает, в каких местах живёт вид, какую пищу использует и как приспосабливается к определённой среде.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среда, но и отношения с другими организмами: кто питается данным видом, кого он использует как пищу и где размножается.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и их 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помогают определить вид с разных сторон, а вместе дают более надёжный результат.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критерий не работает идеально сам по себе; наиболее точным становится их совместное применение.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9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описанных видов живых организмов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описанных насекомых намного больше, чем других групп. Это отражает и реальное разнообразие, и то, насколько хорошо изучены разные организмы.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долю составляют насекомые; среди позвоночных число описанных видов значительно меньше.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по биологическому разнообразию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вида и его границы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лесной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ареал охватывает огромные территории: тайгу, степи или целые материки. Такие организмы встречаются в разных природных зонах, если там есть подходящие условия жизни и достаточно пищи. На карте их распространение выглядит как широкая полоса или несколько крупных участков.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и горные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виды, которые живут только в одной долине, на отдельном острове или на склонах одной горной системы. Их ареал ограничивают море, высокие хребты, пустыни и другие природные преграды. На схеме такие границы особенно хорошо видны.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ареала зависит не только от климата и пищи, но и от деятельности человека. Вырубка лесов, распашка земель, дороги и города могут разорвать привычное пространство вида на отдельные участки. Тогда карта распространения становится похожей на мозаичную.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новому виду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популяция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особи одного вида живут вместе и свободно скрещиваются, обмениваясь генами. У них сохраняются общие признаки, а различия между группами ещё невелики.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условиях среды действуют разные факторы отбора. Постепенно меняются признаки, образ жизни, сроки размножения и строение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групп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часть особей оказывается отделённой преградой: рекой, горным хребтом, ледником или удалённым островом. Обмен генами между группами резко уменьшается.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становятся достаточно большими, группы уже не скрещиваются между собой или дают бесплодное потомство. Так возникает самостоятельный вид.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популяция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много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может состоять из нескольких популяций, если его ареал большой. Эти группы живут на разных участках территории, но сохраняют принадлежность к одному виду.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популяциями иногда происходят миграции особей. Благодаря этому сохраняется обмен наследственной информацией, а вид остаётся единым и не распадается на изолированные формы.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популяция приспосабливается к местным условиям. Поэтому различаются численность, окраска, поведение, сроки размножения и другие признаки, важные для выживания.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помогает понять, как вид меняется во времени. Именно на уровне популяций часто заметны первые признаки приспособления и будущего видообразования.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близких, но разных видов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 бурый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медведи похожи размерами и строением тела, но живут в разных природных условиях и относятся к разным видам. Внешнее сходство не отменяет биологических различий.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и чёрная ворона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птицы напоминают друг друга по форме, поведению и образу жизни, однако принадлежат к разным видам. Определение требует сравнения не только окраски, но и других признаков.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повислая и берёза пушистая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берёз часто растут рядом и внешне похожи, поэтому их легко спутать. Но у них различаются признаки листьев, коры и условия произрастания.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показывают: внешнее сходство ещё не означает, что перед нами один вид. Чтобы не ошибиться, нужно учитывать сразу несколько критериев.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различения близких видов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вида начинают с анализа внешних и внутренних признаков. Изучают органы, размеры, окраску и особенности строения, чтобы сравнить организм с близкими формами.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поведением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знать, как организм питается, где размножается и в какое время активен. У близких видов различия в поведении часто заметны не меньше, чем во внешности.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и 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изучают набор хромосом: их число, форму и строение. Это помогает отличить виды, которые выглядят почти одинаково, но имеют разный кариотип.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молекулы ДНК особенно важно для микроскопических организмов, личинок и скрытых видов. Генетический анализ помогает получить самый точный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и малозаметные виды могут быстро сокращаться, если меняются сразу несколько условий среды. Особенно уязвимы узкоареальные организмы.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чаще всего создаёт потеря мест обитания; остальные факторы усиливают её и ускоряют исчезновение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материалы школьного курса биологии и справочные сведения о биологическом разнообразии; данные приведены в учебно-иллюстративном виде.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виды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живут редкие виды, чем они уязвимы и какие меры помогают их сохранить.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примеров общий принцип: защита начинается с сохранения мест обитания и контроля за деятельностью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России; 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сохранения редких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 охране видов в природе и в неволе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50" y="1025874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300" y="1025874"/>
            <a:ext cx="2247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4249" y="2378175"/>
            <a:ext cx="2568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00" y="3730475"/>
            <a:ext cx="2247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знать виды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видов помогает выбирать культурные растения, различать сорняки и полезные организмы, а также понимать, какие виды нужны для устойчивого урожая.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и медицине важно точно различать виды бактерий, грибов и других организмов, чтобы правильно оценивать их роль в болезнях и лечении.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помогает понимать связи в природе: кто чем питается, кто с кем конкурирует и как изменяется природное сообщество при вмешательстве человека.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 редкие виды, нужно знать их ареал, численность и угрозы. Без точного определения невозможно спланировать действенные меры защиты.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помогают учёным восстанавливать родство организмов и историю жизни на Земле. Это основа для понимания эволюции и многообразия живого мира.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ключ к пониманию живой природы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похожие организмы и помогает объяснять разнообразие жизни. Чем точнее мы определяем вид, тем лучше понимаем эволюцию, природу и способы сохранить её богатство.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2026-06-01T12:16:31Z</dcterms:created>
  <dcterms:modified xsi:type="dcterms:W3CDTF">2026-06-01T12:16:31Z</dcterms:modified>
</cp:coreProperties>
</file>