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Мифы, вера в стихии и изображение богов как основа древних взглядов на природу.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Представления о природе в древности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древних культур с природой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цивилизации, такие как Египет, Месопотамия и Китай, видели природу как проявление божественной воли, влияющей на их сельское хозяйство и быт через мифы и традиции.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Грозы, дожди и ветры в древних мифах считались действиями богов, управляющих стихиями и влияющих на судьбы людей и государств.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Греции Зевс считался богом грома и молний, демонстрируя могущество небесных сил над природой и людьми.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 в греческих легендах владел морями и землетрясениями, показывая взаимосвязь природных событий с божественной волей.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Мифологические объяснения природных явлений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стихии и божества природы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Гея — богиня земли в греческой мифологии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Гея считалась матерью всей жизни и символом плодородия, вдохновляя на почитание земли через обряды и искусство в древнем мире.
</a:t>
            </a:r>
            <a:endParaRPr lang="en-US" sz="1738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 — огненный бог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индуистских легендах Агни олицетворяет огонь, священный элемент, играющий ключевую роль в жертвоприношениях и ритуалах древних индусов.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 и Эол в руководстве водной и воздушной стихией
</a:t>
            </a:r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 властвовал над водами, а Эол управлял ветрами, что отражалось в мифах и сооружениях, связанных с почитанием стихии природы.
</a:t>
            </a:r>
            <a:endParaRPr lang="en-US" sz="15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верили, что деревья, камни и реки обладают душой и могут влиять на судьбы, что отражалось в бережном отношении и заповедях.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вера проявлялась в ритуалах и запретах в священных местах, где природа воспринималась как живая и священная сущность.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одушевленности мира формировало этические нормы взаимоотношений человека с окружающей средой и духовное мировосприятие.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Анимизм: вера в одушевлённость природы
</a:t>
            </a:r>
            <a:endParaRPr lang="en-US" sz="2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происхождении мира и природы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создание света богом Ра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мифу, Ра породил свет из тьмы, открыв начало жизни и времени в древнеегипетском мировоззрении.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разделение неба и земли Паньгу
</a:t>
            </a:r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Паньгу, согласно легенде, отделил небо от земли, создав порядок и физическое пространство для жизни.
</a:t>
            </a:r>
            <a:endParaRPr lang="en-US" sz="1488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мотив борьбы добра и зла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 отражали в мифах конфликт между порядком и хаосом как основу существования и природы.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мифы: возникновение земли из воды
</a:t>
            </a:r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представлениях славян земля возникла из первичных вод, что символизировало плавное рождение мира из хаоса.
</a:t>
            </a:r>
            <a:endParaRPr lang="en-US" sz="13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древние представляли плоской и поддерживаемой животными, отражая особенности мироощущения и географических знаний.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культурах планета опиралась на животных, например, слонов или черепаху, символизируя устойчивость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Луна и звёзды воспринимались как божества или живые силы, способные двигаться по небу по своей воле.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представления формировали мифы о смене дня и ночи, объясняя движение светил и природные циклы.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представления о Земле и небе
</a:t>
            </a:r>
            <a:endParaRPr lang="en-US" sz="2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модели Земли в древности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представлений о форме Земли в различных цивилизациях демонстрирует эволюцию научных взглядов на планету.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Познания о форме Земли постепенно совершенствовались, переходя от мифологических образов к научным концепциям.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мифологические исследования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 природные циклы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наблюдали смену сезонов и лунные фазы, создавая календари для планирования сельскохозяйственных работ и праздников.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календарь был основан на разливах Нила, что играло ключевую роль в обеспечении успешного земледелия и общественной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молния воспринимались как проявление гнева богов и предвестники событий, отражая попытки объяснить причины природы через веру.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природных явлений и первые объяснения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и затмения считались знаками или посланиями сверхъестественных сил, что формировало традиции и обряды у древних народов.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ассоциировался с присутствием духов, придавая обыденным природным явлениям мистическую интерпретацию и культурное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природы и хозяйство: календарная диаграмма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работы строго следовали ритмам природы, помогая обеспечить устойчивое развитие общества и гармонию с окружающей средой.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периодов работ и природных циклов подтверждает их взаимозависимость для выживания и процветания древних общин.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сельского хозяйства, 2023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мировоззрении древних народов
</a:t>
            </a:r>
            <a:endParaRPr lang="en-US" sz="285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бык Месопотамии
</a:t>
            </a:r>
            <a:pPr algn="l" indent="0" marL="0">
              <a:lnSpc>
                <a:spcPct val="100000"/>
              </a:lnSpc>
              <a:buNone/>
            </a:pPr>
            <a:r>
              <a:rPr lang="en-US" sz="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бык символизировал силу и плодородие, часто изображался на рельефах и статуях. Его почитание отражало важность животного в культуре и религиозных обрядах этой цивилизации.
</a:t>
            </a:r>
            <a:endParaRPr lang="en-US" sz="1369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Мифические создания и символы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Драконы, грифоны и единороги были не просто фантазией, а воплощением природных сил и идеалов. Их образы украшали храмы и предметы, выражая народные представления о загадках мира.
</a:t>
            </a:r>
            <a:endParaRPr lang="en-US" sz="13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у славян был не только деревом, но и символом стойкости, священным для многих племён и используемым в ритуалах для защиты и плодородия.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в Египте ассоциировался с возрождением и солнцем, часто появляясь в религиозной символике и украшениях храмов.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применялись в повседневных и религиозных практиках: для украшения домов и создания амулетов, что подчёркивало их магическую силу и связь с природой.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их значение в обрядах и поверьях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птиц перед дождём служило индикатором приближающейся непогоды, что помогало планировать работу и защиту урожая.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неба на рассвете и закате связывали с наступлением дождя или ясной погоды, закрепляя эти наблюдения в пословицах.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поговорки, объясняющие перемену ветра и погоды, создавая устные традиции, передаваемые из поколения в поколение.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приметы формировали основу для прогнозов и помогали людям адаптироваться к изменчивым условиям окружающей среды.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и поверья, связанные с погодой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учёные и попытки объяснить природу
</a:t>
            </a:r>
            <a:endParaRPr lang="en-US" sz="2017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42125" y="120510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 до н.э. — Фалес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пытался объяснить природные явления рационально, предсказывал затмения, считая воду первоэлементом всего сущего.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42125" y="2365925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 до н.э. — Анаксимандр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Предложил идею бесконечной материи (апейрона) как основы мира, ввёл представления о циклах природы без участия богов.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542125" y="352675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 до н.э. — Конфуций и даосы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развивали учения о гармонии с природой и анализировали её закономерности через философские концепции, важные для возникновения науки.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взглядов: мифы → наука
</a:t>
            </a:r>
            <a:endParaRPr lang="en-US" sz="256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перехода от мистики к рациональному пониманию природы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 Великий потоп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потоп — распространённый сюжет у шумеров, в Библии и греческих легендах, отражающий стихийные бедствия как наказание богов. Истории формировали коллективную память и ритуалы.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Катастрофы природы через призму мифов
</a:t>
            </a:r>
            <a:endParaRPr lang="en-US" sz="2188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извержения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вулканические извержения объяснялись гневом духов или богов, становились частью храмовых изображений, внушая уважение и страх перед природой.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рощи и деревья охранялись запретами на сруб, подчёркивая их святость и необходимость сохранения для будущих поколений.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охоты в определённые периоды защищали животных в критические моменты, поддерживая экологическое равновесие.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запреты на повреждение источников и рощ помогали сохранять природные ресурсы, что отражало глубокое понимание роли природы в жизни общества.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древние табу
</a:t>
            </a:r>
            <a:endParaRPr lang="en-US" sz="29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525" y="1438630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575" y="1430330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7625" y="1430330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Отголоски древних представлений в современности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Масленицы и Ивана Купала отражают древние поверья природы, связанные с циклом времён года и плодородием земли.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символика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сказках и пословицах сохраняется образ природы как живой силы, влияющей на судьбу человека и его окружение.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элементы присутствуют в гербах и орнаментах, отображая историческую связь общества с окружающей средой.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наследие древних взглядов на природу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представления о природе заложили основы культуры и науки, продолжают вдохновлять и формировать наши ценности, подчеркивая важность гармонии с окружающим миром.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2026-05-09T09:03:05Z</dcterms:created>
  <dcterms:modified xsi:type="dcterms:W3CDTF">2026-05-09T09:03:05Z</dcterms:modified>
</cp:coreProperties>
</file>