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Распутин и рассказ «Уроки французского»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детстве, бедности и доброте, которая меняет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Распутин: память о детстве и времени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Распутин вырос в сибирской деревне и хорошо знал трудную жизнь сельских детей. В «Уроках французского» он показал послевоенное время, школьные испытания и силу человеческого участия.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этот эпизод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райцентре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живёт вдали от дома и учится в пятом классе, стараясь не показывать, как тяжело ему приходится каждый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Лидии Михайловны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замечает его скрытую нужду и понимает, что за спокойствием и упорством стоит постоянная борьба с голодом и одиночеством.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 эпизода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школьная сцена становится важной для всего рассказа: она показывает, как доброта помогает сохранить достоинство ребёнка.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героя в новом городе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нужда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живёт на квартире и каждый день чувствует разлуку с семьёй. Ему трудно привыкнуть к чужому дому, а постоянный голод только усиливает его тревогу.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и сила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любит жаловаться и старается справляться сам. Даже в тяжёлых обстоятельствах герой хочет оставаться честным и не потерять уважение к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Лидии Михайловны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замечает состояние ученика не по словам, а по его поведению. Такое внимание показывает её чуткость и умение видеть настоящую проблему за внешним спокойствием.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образе соединяются строгость, доброжелательность и такт. Именно поэтому помощь становится для героя не только полезной, но и по-настоящему человеческой.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помогает мальчику осторожно, без упрёков и назидания. Её поддержка не унижает его, потому что основана на уважении к личности ребёнка.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фрагмента и их значение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сильнее всего влияют на поступки героев и настроение сцены.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становятся доброта и бедность: именно они определяют конфликт, а остальные темы раскрывают внутренний мир мальчика.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рассказа В. Г. Распутина «Уроки французского»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41651" y="2362487"/>
            <a:ext cx="1252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текст о послевоенной жизни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продуктов постоянно напоминает о трудностях времени. Голод становится не случайной деталью, а частью повседневной жизни ребёнка.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квартире показывает, что у мальчика нет привычного домашнего уюта. Он вынужден быстро взрослеть и привыкать к самостоятельности.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вдали от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близкими делает учебу особенно тяжёлой. Ребёнок остаётся один на один и с уроками, и с бытовыми трудностями.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нехватки и усталости простая поддержка учительницы кажется особенно ценной. Она возвращает герою веру в людей и в себя.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фрагмента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по-разному проявляются сила характера и человеческое участие.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сохраняют достоинство, но делают это по-разному: мальчик — через терпение, учительница — через тактичную помощь.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рассказа В. Г. Распутина «Уроки французского»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тесная комната и простая еда сразу создают правдивую картину послевоенного быта. Читатель лучше понимает, в каких условиях живёт герой.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школьные будни и постоянная нехватка сил делают переживания мальчика особенно заметными. Через обычные детали автор показывает его внутреннее напряжение.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человеческие поступки на таком фоне воспринимаются сильнее. Именно поэтому даже маленькая помощь учительницы звучит как настоящий нравственный поступок.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Распутин вводит бытовые детали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французский язык важен в рассказе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школьный предмет становится символом взросления. Через него герой не только получает знания, но и учится терпению, дисциплине и внутренней собранности.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деревенского мальчика французский язык — это не просто урок, а знакомство с новым, непривычным миром. Он учится преодолевать ошибки, неуверенность и страх неуспеха.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эпизода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фрагменте «Уроков французского»: от нужды героя к нравственному выводу.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скрывает свои трудности не из упрямства, а из желания не показаться слабым и не потерять уважение к себе в глазах окружающих.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внутреннее напряжение связано не с враждой, а с разными способами проявить заботу: один молчит, другая помогает осторожно и ненавязчиво.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видит его состояние, но не торопится с прямыми расспросами: она выбирает деликатность и действует так, чтобы не задеть самолюбие ученика.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конфликте особенно важно уважение: помощь становится нравственной только тогда, когда она поддерживает человека, а не унижает его.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 главную мысль произведения: подлинная доброта может быть тихой, но именно она сильнее всего меняет человека и помогает ему пережить трудности.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эпизод важен для всей повести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школьную сцену раскрывается память о детстве, в которой остаются не только испытания, но и люди, сумевшие вовремя заметить чужую беду.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фрагмент объясняет, как у героя формируются благодарность, нравственная чуткость и способность ценить простую человеческую поддержку на всю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состояние героя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чувства героя меняются не сразу: напряжение постепенно ослабевает только после того, как он замечает внимательное отношение учительницы.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эмоций показывает путь от внутреннего неблагополучия к облегчению, а затем к благодарности; именно забота взрослого помогает герою удержаться.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рассказа В. Г. Распутина «Уроки французского»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пишет простыми, точными фразами, поэтому события выглядят естественно и убедительно, без лишней торжественности или искусственной красивости.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Распутина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чувства героя через поведение, паузы, жесты и детали быта, а не через прямые объяснения, что делает текст особенно живым.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рассказа спокойная и сдержанная, но за этой внешней простотой чувствуется глубокое сочувствие к мальчику и уважение к учителю.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помогает читателю легко представить ситуацию и понять переживания героя даже без длинных описаний и сложных выражений.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детали фрагмента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помогают увидеть главные темы эпизода и понять, как через повседневные вещи раскрывается характер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детали работают на одну мысль: даже в обычных школьных обстоятельствах человек может сохранить честь, если рядом есть чуткость и поддержка.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рассказа В. Г. Распутина «Уроки французского»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9434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фрагмент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чужую беду и откликаться на нее спокойно и бережно, не превращая помощь в повод для стыда или неловкости.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в учебе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трудно, важно продолжать учиться. Герой показывает, что знания требуют терпения, силы воли и готовности преодолевать бытовые сложности.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проявляется в поступках, которые поддерживают человека и не унижают его. Именно такая помощь особенно ценна в трудный момент.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сохранять достоинство, не терять уважение к себе и не поддаваться отчаянию, если обстоятельства кажутся слишком тяжелыми.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деревенского мальчика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дорога к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воздух, выцветшая куртка и узкая дорога к райцентру сразу задают настроение истории. На таком фоне особенно заметны усталость, одиночество и старание мальчика не опоздать к урокам.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вместо обеда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у героя — школьная тетрадь, а в мыслях — еда и дом. Этот контраст делает образ особенно трогательным: ребенок учится, хотя ему не хватает самого необходимого для спокойной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лицо и твердый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кажется внешне спокойным, но в его взгляде чувствуется настороженность и гордость. Скромная одежда и собранная поза подчеркивают, что он привык рассчитывать прежде всего на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произведения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рассказе тесно связаны между собой, поэтому один из них почти всегда усиливает другой и делает сюжет эмоционально значимым.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доброта и благодарность: именно они превращают личное испытание героя в важный нравственный опыт.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рассказа В. Г. Распутина «Уроки французского»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0925" y="606"/>
            <a:ext cx="5193000" cy="51422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Распутина напоминает: даже небольшая помощь может стать для ребенка настоящей опорой. Внимание, такт и уважение помогают сохранить достоинство, а значит — выстоять и повзрослеть.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2026-05-22T21:06:34Z</dcterms:created>
  <dcterms:modified xsi:type="dcterms:W3CDTF">2026-05-22T21:06:34Z</dcterms:modified>
</cp:coreProperties>
</file>