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4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That, which, who: повторение слов для уточняющих придаточных
</a:t>
            </a:r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 who, which и that в определительных придаточных.
</a:t>
            </a:r>
            <a:endParaRPr lang="en-US" sz="4045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who, which и that
</a:t>
            </a:r>
            <a:endParaRPr lang="en-US" sz="2083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добавить уточнение к существительному и сразу понять, о ком или о чем идет речь. В английском выбор зависит от смысла, а не только от перевода «который». Запятые и стиль предложения тоже важны для правильного варианта, особенно в учебных заданиях и коротких ответах.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Who: слово для людей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62250" y="1207150"/>
            <a:ext cx="2285862" cy="32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люди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Who употребляется, когда уточняется человек: ученик, учитель, друг, брат или сестра. Оно отвечает на вопрос «кто именно?» и помогает сразу понять, о ком идет речь в предложении.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8375" y="1207150"/>
            <a:ext cx="2285862" cy="32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who идет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who обычно стоит глагол, потому что дальше идет описание человека через его действие или качество: the boy who won the race, the teacher who likes science.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634500" y="1207150"/>
            <a:ext cx="2285862" cy="32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заданиях 8 класса who часто встречается со словами student, friend, sister, brother или classmate. Такой выбор делает предложение точным и помогает не смешивать людей с предметами.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Which: слово для предметов, животных и дополнительной информации
</a:t>
            </a:r>
            <a:endParaRPr lang="en-US" sz="1772" dirty="0"/>
          </a:p>
        </p:txBody>
      </p:sp>
      <p:sp>
        <p:nvSpPr>
          <p:cNvPr id="8" name="Text 2"/>
          <p:cNvSpPr txBox="1"/>
          <p:nvPr/>
        </p:nvSpPr>
        <p:spPr>
          <a:xfrm>
            <a:off x="232200" y="1129143"/>
            <a:ext cx="6780484" cy="99495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и животные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Which используют, когда речь идет о вещи, животном или явлении: the book which is on the desk, the dog which barked all night, the test which was difficult.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32200" y="2375555"/>
            <a:ext cx="6780484" cy="99495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Дополнительная деталь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Which подходит и тогда, когда придаточное просто добавляет факт, а не определяет слово полностью: my notebook, which is blue, is on the desk. Основной смысл уже понятен без уточнения.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232200" y="3621949"/>
            <a:ext cx="6780484" cy="99495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после запятых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придаточное содержит дополнительное пояснение, его обычно выделяют запятыми. В таких предложениях which звучит естественно и помогает добавить комментарий, не меняя главную мысль.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That: универсальный вариант в более простой речи
</a:t>
            </a:r>
            <a:endParaRPr lang="en-US" sz="2432" dirty="0"/>
          </a:p>
        </p:txBody>
      </p:sp>
      <p:sp>
        <p:nvSpPr>
          <p:cNvPr id="9" name="Text 2"/>
          <p:cNvSpPr txBox="1"/>
          <p:nvPr/>
        </p:nvSpPr>
        <p:spPr>
          <a:xfrm>
            <a:off x="994275" y="1344800"/>
            <a:ext cx="1983300" cy="27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That часто заменяет who или which в обычной учебной и разговорной речи. Он делает фразу короче и проще, поэтому подходит для быстрых ответов и ясных объяснений.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763725" y="1344800"/>
            <a:ext cx="1983300" cy="27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людей и вещей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that можно говорить и о людях, и о предметах: the friend that helped me, the phone that rang, the homework that is due tomorrow.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33175" y="1344800"/>
            <a:ext cx="1983300" cy="27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запятых в пояснениях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That обычно не ставят в дополнительных пояснениях после запятых. Если информация просто добавляет деталь, безопаснее выбрать which, а that оставить для основной части предложения.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499677"/>
            <a:ext cx="3982500" cy="203224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who, which и that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увидеть разницу между словами и типичными ошибками.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зависит от того, кто или что описывается, а также от того, основная это информация или дополнительная.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определительным придаточным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правильное слово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5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правилах выбора относительного слова в определительных придаточных.
</a:t>
            </a:r>
            <a:endParaRPr lang="en-US" sz="1445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080" y="0"/>
            <a:ext cx="2255091" cy="489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примера в школьном сюжете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2992775" y="1174275"/>
            <a:ext cx="1780500" cy="32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в хоре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girl who sings in the choir показывает, что who выбирают для человека. Здесь важно не просто назвать девочку, а уточнить, какая именно девочка имеется в виду.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168570" y="1174275"/>
            <a:ext cx="1780500" cy="32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Куртка, потерянная в школе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jacket that I lost at school демонстрирует более простой вариант. That удобно использовать в коротких школьных предложениях, когда нужно быстро и ясно выразить мысль.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80673" y="1174275"/>
            <a:ext cx="1780500" cy="32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на подоконнике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cat which sleeps on the windowsill подходит, потому что речь идет о животном. Which связывает существительное с уточнением и помогает добавить спокойную, понятную деталь.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Обязательная и дополнительная информация
</a:t>
            </a:r>
            <a:endParaRPr lang="en-US" sz="2736" dirty="0"/>
          </a:p>
        </p:txBody>
      </p:sp>
      <p:sp>
        <p:nvSpPr>
          <p:cNvPr id="10" name="Text 2"/>
          <p:cNvSpPr txBox="1"/>
          <p:nvPr/>
        </p:nvSpPr>
        <p:spPr>
          <a:xfrm>
            <a:off x="782425" y="1207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без уточнения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без придаточного предложения смысл становится неполным, информация обязательная. В таком случае уточнение нужно, чтобы точно понять, о каком предмете или человеке идет речь.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181204" y="1207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обязательной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the book that I need показывает обязательное уточнение: без него неясно, какая именно книга нужна. Здесь придаточное помогает выбрать нужный предмет из нескольких вариантов.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82425" y="2858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Дополнительное пояснение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my brother, who lives in London, придаточное просто сообщает еще один факт. Основная мысль уже понятна, а дополнительная часть только расширяет информацию.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81204" y="2858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Запятые и выбор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пояснения обычно выделяются запятыми. В таких случаях чаще используется which, а that почти не ставится, потому что оно больше подходит для основной, нужной информации.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запятых в выборе which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069512" y="1344800"/>
            <a:ext cx="2910000" cy="27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Запятые показывают пояснение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информация не является обязательной, ее отделяют запятыми. Это сигнал, что придаточное предложение добавляет деталь, а не меняет основной смысл всего высказывания.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348737" y="1344800"/>
            <a:ext cx="2910000" cy="27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Which в пояснении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My phone, which is new, was a birthday present слово which вводит дополнительный факт о телефоне. Такая конструкция часто встречается в учебной грамматике и помогает писать точнее.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  <p:sp>
        <p:nvSpPr>
          <p:cNvPr id="8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 8 класса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232200" y="1106991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людей и вещи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частая ошибка — ставить who рядом с предметами и which рядом с людьми. Чтобы избежать путаницы, сначала нужно определить, о ком или о чем идет речь в уточнении.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32200" y="2036915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про запятые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придаточная часть только добавляет деталь, ее обычно отделяют запятыми. В таких случаях ученики нередко выбирают that, хотя в дополнительной информации чаще подходит which.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32200" y="2966827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Пропускают нужное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 предложении относительное слово обязательно, но его не вставляют. Тогда смысл становится неясным, и фраза звучит неправильно, особенно в письменных упражнениях и тестах.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32200" y="3896734"/>
            <a:ext cx="6780484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проверяют тип информации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задать себе три вопроса: речь о человеке или нет, о предмете или животном или нет, а также является ли информация основной. Такой проверкой легко исправить большинство ошибок.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9080" y="1128900"/>
            <a:ext cx="3147040" cy="1735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и правильные варианты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9340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всего связаны не со значением слова, а с неверным выбором по типу существительного и наличию дополнительной информации.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971500" y="4463750"/>
            <a:ext cx="51786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и примеры из школьной грамматики английского языка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08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быстро увидеть, как меняется выбор слова в зависимости от того, о ком идет речь и нужна ли запятая.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связывает which в примере с опозданием на автобус.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таком употреблении which соединяет не отдельное слово, а целую предыдущую ситуацию с ее результатом или комментариев в письменной речи.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объяснения грамматики на уроке английского языка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встречаются who, which и that в учебных примерах
</a:t>
            </a:r>
            <a:endParaRPr lang="en-US" sz="2086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использованы знакомые школьные слова: student, teacher, friend, book, bag, dog, phone, homework. Они показывают типичные контексты каждого слова.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Which немного чаще связано с пояснениями, who — с людьми, а that удобно для коротких нейтральных фраз.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примеров из слайдов 3–5, 8, 17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модели для запоминания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62250" y="1207150"/>
            <a:ext cx="2285862" cy="32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Who — для людей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Запомните простую модель: who + человек. Она подходит для учеников, учителей, друзей, родственников и любых людей, которых нужно уточнить в предложении.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8375" y="1207150"/>
            <a:ext cx="2285862" cy="32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Which — для вещей и пояснений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which + предмет, животное или дополнительная информация помогает описывать книги, рюкзаки, кошек и пояснения после запятой, не меняя основной смысл предложения.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634500" y="1207150"/>
            <a:ext cx="2285862" cy="32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That — для простой речи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that удобна, когда нужно сказать короче и проще. В школьных ответах она часто подходит для предметов, людей и событий, если нет дополнительного пояснения после запятой.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 русским языком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35775" y="1174275"/>
            <a:ext cx="2559725" cy="32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перевод, разные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русском языке все три слова часто переводятся как «который», поэтому выбор в английском сначала кажется непривычным. На самом деле важен не перевод, а смысл и контекст.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5012" y="1174275"/>
            <a:ext cx="2559725" cy="32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определяем объект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уточняет, идет ли речь о человеке, предмете, животном или отдельном пояснении. Из-за этого одинаковая русская фраза может иметь несколько правильных английских вариантов.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4237" y="1174275"/>
            <a:ext cx="2559725" cy="32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важнее дословности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механически подставлять одно и то же русское слово, легко ошибиться. Гораздо надежнее каждый раз спрашивать себя, что именно уточняется и насколько это уточнение важно для смысла.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учитель вызвал ученика, who answered the question быстрее всех. В классе сразу стало тихо, потому что всем было интересно, как он справится с заданием. Такой пример помогает увидеть who в живой школьной ситуации.
</a:t>
            </a:r>
            <a:endParaRPr lang="en-US" sz="944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отвечает у доски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первой парте лежала notebook which is blue, и ее сразу заметили одноклассники. Это хороший пример для which, потому что речь идет о предмете, а уточнение просто добавляет полезную деталь.
</a:t>
            </a:r>
            <a:endParaRPr lang="en-US" sz="1003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Синяя тетрадь на парте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Маши есть pen that I use every day, потому что она удобная и пишет без пропусков. Здесь that звучит естественно и коротко, как в обычной разговорной речи на уроке или перемене.
</a:t>
            </a:r>
            <a:endParaRPr lang="en-US" sz="1003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Ручка, которой пользуются каждый день
</a:t>
            </a:r>
            <a:endParaRPr lang="en-US" sz="1434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класса и школьной жизни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Мини-тренировка на выбор слова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994275" y="1344800"/>
            <a:ext cx="1983300" cy="27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человек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первом примере речь идет о мальчике, то есть о человеке. Поэтому правильный выбор — who: the boy who plays football.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763725" y="1344800"/>
            <a:ext cx="1983300" cy="27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 — предмет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втором примере описывается bag, а значит нужен вариант для вещи. Подойдут which или that: the bag which is under the desk.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33175" y="1344800"/>
            <a:ext cx="1983300" cy="27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 — простой вариант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третьем примере можно использовать that, потому что это короткая и естественная связь в обычной речи: the movie that we watched yesterday.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722228"/>
            <a:ext cx="3982500" cy="158714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 самопроверки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коротких вопросов помогают быстро проверить выбор относительного слова в упражнениях, тестах и домашних заданиях.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определите, что уточняется, затем проверьте, является ли информация обязательной или дополнительной. Это самый надежный способ избежать ошибок.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из урока английского языка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0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по теме who, which и that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Запомните простой алгоритм: сначала определяйте, кто или что описывается, затем решайте, нужна ли дополнительная информация. Тогда выбор между who, which и that станет понятным и быстрым.
</a:t>
            </a:r>
            <a:endParaRPr lang="en-US" sz="430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2026-05-31T08:18:12Z</dcterms:created>
  <dcterms:modified xsi:type="dcterms:W3CDTF">2026-05-31T08:18:12Z</dcterms:modified>
</cp:coreProperties>
</file>