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окружающую среду: основные темы урока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воздействия человека на природу и их последствия.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антропогенного влияния в истории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Индустриальной революции число заводов, машин и городов стремительно возросло. Рост населения до 8 млрд усилил нагрузку на окружающую среду, расширив масштабы загрязнений и разрушений.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воздуха: источники и последствия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— автомобильный транспорт, электростанции, промышленные предприятия, выбрасывающие вредные газы и частицы.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 попадают диоксиды серы и азота, углекислый газ, мелкие твердые частицы PM2.5 и PM10, оказывающие вредное воздействие на дыхательную систему.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— рост респираторных заболеваний, кислотные дожди, ухудшение качества воздуха и значительный вклад в изменение климата.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 изменение климата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выбросов углекислого газа и метана атмосфера удерживает больше тепла, вызывая повышение глобальной температуры в среднем на 1,1°C за столетие.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таянию ледников, учащению засух, ураганов и подъёму уровня мирового океана, угрожая экосистемам и человеческим сообществам.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выбросов CO2 в разных странах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2021 года показывают, как крупнейшие экономики влияют на объёмы углекислого газа в атмосфере.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развитой промышленностью и большим населением вносят основной вклад в глобальные выбросы CO2.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воды: причины и последствия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 наносят серьёзный ущерб водным экосистемам, включая токсичные отходы и тяжелые металлы.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пестициды с сельскохозяйственных полей загрязняют реки и озёра, вызывая эвтрофикацию и гибель рыбы.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загрязняют поверхность воды, угрожая жизни морских обитателей и качеству питьевой воды.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 и мусор попадают в водоёмы, создавая угрозу здоровью человека и снижая чистоту природных ресурсов.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рост пластиковых отходов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пластика — США, Китай, Индия и Индонезия, генерируют большую часть отходов.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пластика создает угрозу для океанов и приводит к накоплению мусорных пятен на поверхности воды.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окружающей среде, 2022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лесов: масштабы и последствия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потери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мир теряет более 7 миллионов гектаров лесов, что равно площади Ирландии. Это разрушает естественные экосистемы и уменьшает поглощение углекислого газа.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уничтожения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— расширение сельскохозяйственных площадей, промышленное строительство и добыча полезных ископаемых, что усугубляет экологический дисбаланс.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приводит к исчезновению видов, эрозии почв и усилению парникового эффекта, ухудшая климатические условия и биоразнообразие.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биоразнообразия: основные факторы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естественных местообитаний снижает число видов животных и растений, нарушая природные экосистемы и пищевые цепи.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вод, почв и воздуха ухудшает условия жизни для многих животных, способствуя их вымиранию.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появление чужеродных видов нарушают баланс природы, усугубляется ситуация из-за глобального потепления.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источник экологических нагрузок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проживает более половины населения планеты. Загрязнение воздуха от машин и промышленных предприятий вызывает проблемы со здоровьем у горожан.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территорий сокращает зелёные зоны, увеличивает шум и количество отходов, создавая давление на природную среду.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производство: экологические риски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выбрасывают в воздух и воду опасные вещества, включая тяжёлые металлы и фенолы, загрязняя окружающую среду и влияя на здоровье людей и животных.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Металлургическая, химическая отрасли и целлюлозно-бумажные производства особенно вредны из-за сложных и токсичных выбросов, приводящих к загрязнению почвы и водных ресурсов.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и органические соединения скапливаются в экосистемах, вызывая долгосрочные сбои в природных процессах и накапливаясь в пищевых цепях.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строительных материалов значительно увеличивает выбросы углекислого газа, усиливая парниковый эффект и способствуя глобальному изменению климата.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распространения загрязнений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взаимосвязи между различными источниками и путями загрязнения окружающей среды.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удобрения и пестициды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азотных и фосфорных удобрений вместе с гербицидами и инсектицидами приводит к загрязнению почв и водных источников опасными химическими веществами.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загрязнения вызывают эвтрофикацию водоёмов, негативно влияют на здоровье человека и животных, а также способствуют деградации и снижению плодородия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 и необходимость переработки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сложности связаны с недостатком современных мусороперерабатывающих заводов и широким использованием полигонов для захоронения отходов.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Захоронение приводит к выделению вредных веществ, загрязнению почвы и подземных вод, что опасно для флоры, фауны и здоровья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мире образуется свыше двух миллиардов тонн бытового мусора, из них перерабатывается менее пятой части, что создает значительную экологическую нагрузку.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001" y="914638"/>
            <a:ext cx="7436049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загрязнений и их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загрязнений, их источники и негативные эффекты на экосистемы и здоровье.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различных видов вызывают широкомасштабные негативные последствия для здоровья и природных систем.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 на экологию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автотранспорта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автобусы выбрасывают в воздух угарный газ, свинец и оксиды азота, что сильно ухудшает качество воздуха, особенно в больших городах.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электромобилей и активное использование велосипедов способствует снижению выбросов и сокращению воздействия транспорта на окружающую среду.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исчезающих видов (1970—2020)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млекопитающих, птиц и амфибий связано с несколькими экологическими факторами, включая потерю среды обитания и климатические изменения.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видового разнообразия угрожает устойчивости экосистем и биоразнообразию планеты.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экологические катастрофы XX-XXI веков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Чернобыльская авария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АЭС привёл к радиоактивному загрязнению и экологическому кризису в зоне отчуждения.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2019—2020 — Лесные пожары в Австралии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уничтожили миллионы гектаров леса и привели к гибели миллиардов животных, нарушив экосистемы регионального масштаба.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— Авария Deepwater Horizon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в Мексиканском заливе вызвал масштабную гибель морских организмов и длительную экологическую катастрофу.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может помочь защите природы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 отходов снижает загрязнение среды и уменьшает нагрузку на полигоны. Школьные проекты показывают, как простые действия спасают природу.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снижает экологический след. Участие в энергоэффективных инициативах формирует экологическую ответственность у подростков.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волонтерстве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очистка территорий помогают восстанавливать природу. Такие активные действия вдохновляют и объединяют людей для общего блага.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за будущее планеты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своим поведением влияет на состояние природы. Важно формировать экологическую культуру с ранних лет для сохранения здоровья планеты и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2026-05-08T15:45:31Z</dcterms:created>
  <dcterms:modified xsi:type="dcterms:W3CDTF">2026-05-08T15:45:31Z</dcterms:modified>
</cp:coreProperties>
</file>