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Применения скалярного произведения векторов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формула связывает длины, угол, координаты и движение.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скалярное произведение в 9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учит работать с направлениями и координатами без лишних построений. Она помогает находить углы, проверять прямые углы и решать прикладные задачи из геометрии и физики.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значении результат равен нулю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угол между векторами прямой, их скалярное произведение равно нулю. Это удобный признак, который сразу показывает отсутствие общей направленности.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 9 класса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1445" y="1935209"/>
            <a:ext cx="3961734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случаи применения скалярного произведения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формула помогает решать разные задачи в алгебре, геометрии и физике.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формула связывает направление, длину и практический смысл результата.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 и физики 9 класса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69"/>
            <a:ext cx="4213800" cy="1580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угол между векторами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84512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записывают координаты векторов и находят их скалярное произведение. Это дает числовую основу для дальнейших вычислений и не требует чертежа с измерениями.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40518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вычисляют длины обоих векторов и подставляют данные в формулу cosφ = (a·b)/(|a|·|b|). Так получают значение косинуса нужного угла.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257823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 найденному косинусу определяют угол. Такой способ используют в задачах на треугольники, диагонали прямоугольника и направление движения.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значение скалярного произведения при разных углах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результата показывает, сближаются ли направления векторов или расходятся. Чем меньше косинус угла, тем слабее положительная связь между векторами.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соответствует одинаковому направлению, нуль — перпендикулярности, отрицательные значения — противоположным направлениям.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по формуле a·b = |a|·|b|·cosφ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1352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4662" y="2057985"/>
            <a:ext cx="509053" cy="50905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перпендикулярности векторов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24963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удобно применять к сторонам и диагоналям прямоугольников, ромбов и треугольников. Он помогает установить наличие прямого угла без измерений по рисунку.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Нулевое произведение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скалярное произведение равно нулю, то векторы образуют прямой угол. Это простой и точный способ проверить перпендикулярность в координатных задачах.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54756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длинных построений достаточно вычислить число по координатам. Такой подход экономит время и снижает риск ошибки при чтении чертежа.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угла по координатам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вычислений для точного определения угла между векторами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Проекция одного вектора на другой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проекции полезно в геометрии, задачах на движение и при разложении силы на составляющие. Оно помогает выделить именно нужное направление действия.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640159" y="2981090"/>
            <a:ext cx="16263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вычисляют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проекцию, используют формулу (a·b)/|b|. Сначала находят скалярное произведение, затем делят результат на длину вектора, на который проецируют.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Проекция отвечает на вопрос, какая часть одного вектора направлена вдоль другого. Она помогает понять, насколько сильно вектор «смотрит» в нужную сторону.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силы в физике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71037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Работу силы считают по формуле A = F·s·cosφ. В ней важны сила, путь и угол между ними, поэтому знак и величина результата зависят от направления.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535193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знак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сила помогает движению, работа получается положительной. Если она направлена против движения, значение становится отрицательным. При прямом угле работа равна нулю.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499347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запись показывает, что не вся сила одинаково полезна. Для задачи важно не только значение силы, но и то, под каким углом она действует.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силы при разных углах между силой и движением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одинаковых силе и пути меняется только вклад направления силы в результат. Это сразу видно по знаку и величине работы.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направление силы к движению, тем больше работа; при тупом угле она становится отрицательной.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физики, 9 класс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4950" y="2057985"/>
            <a:ext cx="381790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05425" y="2057985"/>
            <a:ext cx="509053" cy="50905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запись делает вычисления быстрыми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401414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клетчатой сеткой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бумаге координаты векторов легко считать по клеткам, поэтому такие задачи становятся наглядными. Ошибки быстрее замечаются, потому что каждый шаг можно проверить арифметически.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2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через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координатах скалярное произведение вычисляют по компонентам: x1×2 + y1y2, а в пространстве добавляют третью координату. Это позволяет получать ответ без чертежа и измерений.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520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запись помогает не только находить результат, но и проверять его: знак, величину и соответствие условию. Это особенно полезно в задачах на угол, перпендикулярность и проекцию.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вычисления показывают, как одна формула работает в разных типах задач.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формула связывает геометрию, координаты и физический смысл, поэтому её удобно применять в разных задачах.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и физика, 9 класс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примеры применения формулы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используют скалярное произведение в геометрии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25385" y="3569838"/>
            <a:ext cx="16254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 и свойства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треугольниках и других фигурах формула помогает находить высоты, сравнивать направления и проверять свойства через числа. Это делает решение короче и надёжнее, чем только по чертежу.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280890" y="1128968"/>
            <a:ext cx="16377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прямого угла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доказать перпендикулярность сторон или высоты, достаточно показать, что скалярное произведение равно нулю. Этот способ особенно удобен для задач с координатами и на клетчатой бумаге.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05982" y="1128968"/>
            <a:ext cx="1665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и 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прямоугольниках, ромбах и параллелограммах скалярное произведение помогает связать стороны и диагонали через координаты. Так легче получать точные значения без дополнительных построений и длинных измерений.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направление движения действительно важно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цели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 движется по маршруту, но важен не только путь, а и то, насколько он приближает к цели. Скалярное произведение показывает, совпадает ли направление движения с нужным направлением. Если стрелки смотрят почти одинаково, вклад пути в продвижение максимален.
</a:t>
            </a:r>
            <a:endParaRPr lang="en-US" sz="1050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Свернуть не туда — тоже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движение идёт не к пункту назначения, а под углом к нему или даже в противоположную сторону. Тогда скалярное произведение становится меньше или отрицательным, и это сразу показывает, что маршрут выбран неудачно. На карте такой случай легко увидеть по направлению стрелок.
</a:t>
            </a:r>
            <a:endParaRPr lang="en-US" sz="102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скалярное произведение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чаще всего встречаются физика и геометрия, но идея полезна и в прикладных областях, где важны направления и углы.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 служит универсальным инструментом: в одних случаях оно описывает силу, в других — форму, освещение или маршрут.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 и физики; прикладные области использования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скалярное произведение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выбора формулы и проверки ответа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мешают получить верный ответ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ошибки повторяются чаще всего: путаница с видом произведения, неверные знаки, забытые единицы измерения и отсутствие проверки косинуса.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 и физики, 9 класс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84512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 —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 не задаёт направление, а даёт числовой ответ. По нему можно судить об угле между векторами, их перпендикулярности и сравнении направлений.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40518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упрощают счёт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через координаты позволяет быстро решать задачи без сложного чертежа. Особенно удобно проверять ответы, когда векторы заданы числами и нужно избежать арифметических ошибок.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257823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физикой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прикладных задачах эта тема помогает находить проекцию и работу силы. Поэтому важно учитывать знак косинуса и правильно записывать единицы измерения.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формула, много задач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 соединяет алгебру, геометрию и физику. Оно помогает находить угол, проверять перпендикулярность, вычислять проекции и работу силы, делая решения точными и короткими.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2026-05-30T02:42:15Z</dcterms:created>
  <dcterms:modified xsi:type="dcterms:W3CDTF">2026-05-30T02:42:15Z</dcterms:modified>
</cp:coreProperties>
</file>