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методов изучения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раскрывают структуру и функции живой клетки, важные для науки и медицины.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клеточной теории и её современное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XIX века заложила основы биологии. Современные технологии расширили наши знания о клетках, внедряя их в медицину, биотехнологии и фармацевтику для диагностики и терапии.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 — базовый метод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световой микроскопии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микроскопы применяются для изучения живых и фиксированных клеток и тканей с разрешением до 0,2 микрона. Это основной инструмент для первоначального анализа клеточных структур.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модификации и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Фазово-контрастные, дифференциально-интерференционные и люминесцентные микроскопы позволяют наблюдать детали клеточного деления и морфологии эукариот и прокариот в более высоком контрасте.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2020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разрешающей способности микроскопов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определяет, какие клеточные структуры становятся видимыми, влияя на выбор метода исследования.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обеспечивает наивысшую детализацию, а флуоресцентные методы шлифуют изучение белков в живых клетках.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микроскопия: взгляд на субклеточные структуры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Просвечивающая электронная микроскопия позволяет видеть внутреннее устройство клеток, детали органелл и рибосом с нанометровой точностью, раскрывая их сложную организацию.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ПЭМ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Сканирующая электронная микроскопия формирует трехмерные изображения поверхности клеток, что важно для анализа морфологии и взаимодействия клеточных структур.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СЭМ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живых клеток невозможно из-за необходимости фиксирования и обезвоживания образцов, что снижает динамическую информацию о клеточных процессах.
</a:t>
            </a:r>
            <a:endParaRPr lang="en-US" sz="938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метода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микроскопия и меченые молекулы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Флуоресцентные красители и антитела специфично связываются с белками и другими клеточными компонентами, позволяя визуализировать их расположение и изменения в живых клетках.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широко применим в диагностике инфекций и онкологических исследований, а также позволяет отслеживать клеточные процессы и морфологические изменения на молекулярном уровне.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Центрифугирование: разделение клеточных компонентов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Дифференциальное центрифугирование выделяет компоненты клеток на основе скорости оседания при разной силе центрифугирования.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Градиентное центрифугирование делит клеточные органеллы по плотности, обеспечивая высокую чистоту фракций для анализа.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Выделенные фракции используются для биохимического изучения, позволяя исследовать функции и состав отдельных органелл.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24885"/>
            <a:ext cx="4663800" cy="28937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2020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методов исследования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изучения клеток с их возможностями и ограничениями демонстрируют важность комплексного подхода.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методов повышает качество клеточных исследований, компенсируя ограничения каждого.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Рентгеноструктурный анализ макромолекул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получить детальные трёхмерные модели белков и нуклеиновых кислот на атомном уровне, раскрывая их пространственную организацию.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Рентгеноструктурный анализ способствует разработке лекарственных препаратов, ориентированных на специфические молекулярные цели.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остается ключевым в молекулярной биологии и медицине, несмотря на появление других структурных техник.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важны для понимания биологической функции молекул и механизма действия биомолекулярных комплексов.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культивирование: эксперименты in vitro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методик культивирования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попытки выращивания клеток вне организма заложили основы для изучения их поведения под контролируемыми условиями.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первичных культур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культур напрямую из тканей позволило анализировать клеточные процессы ближе к естественным условиям.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Иммортализация клеточных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бессмертных линий расширило возможности для долговременных исследований и тестирования лекарств.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3D-культуры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трехмерных культур и органоидов помогает моделировать сложные ткани и изучать взаимодействия клеток в объёме.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Цитохимические методы анализа клеточного состава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применяют ПАС-реакцию для выявления гликопротеинов, оценивая распределение молекул в мембранах и внутри клеточных структур. Эти методы важны для диагностики и изучения метаболизма.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Цитохимия использует специфические реактивы для выявления веществ в клетках, например, реактив Фёльгена для ДНК и судан III для липидов. Такие методы позволяют локализовать компоненты в ядре и цитоплазме.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Иммуноцитохимия в исследовании клетки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исследованиях иммуноцитохимия позволяет детально изучать клеточный состав и взаимодействия, повышая точность и глубину анализа биологических процессов.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Иммуноцитохимия использует антитела, меченые ферментами или флуорофорами, для точного выявления специфических белков в клетках, позволяя исследовать экспрессию генов на уровне тканей и одиночных клеток.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в диагностике опухолей и патологий тканей, выявляя изменения белкового профиля, что важно для выбора терапии и оценки прогноза заболевания.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меток и зондов в клеточных исследованиях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Радиоактивные и ферментные метки применяются для выявления активности синтеза ДНК и белков в клетках. Меченый тимидин помогает отслеживать деление клеток, что важно в онкологии и биологии развития.
</a:t>
            </a:r>
            <a:endParaRPr lang="en-US" sz="909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радиоактивных и ферментных меток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Флуоресцентные метки позволяют наблюдать динамику органелл и перемещение молекул внутри живой клетки. Эти методы широко используются для изучения внутриклеточного транспорта и активности белков в реальном времени.
</a:t>
            </a:r>
            <a:endParaRPr lang="en-US" sz="821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Флуоресцентные зонды и визуализация органелл
</a:t>
            </a:r>
            <a:endParaRPr lang="en-US" sz="12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молекулярной биологии: ПЦР и секвенирование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эффективно амплифицирует целевые фрагменты ДНК, что позволяет выявлять генетические дефекты и патогены даже в малом объёме материала.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определяет точную последовательность нуклеотидов в ДНК и РНК, раскрывая структуру генома и мутации, важные для биомедицинских исследований.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применяются для диагностики наследственных заболеваний и мониторинга патологий, обеспечивая высокоточное генетическое исследование.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с их помощью изучают популяционную генетику и эволюционные процессы, расширяя знания о биологическом разнообразии и адаптации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2020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разрешающей способности методов исследования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значительное улучшение разрешения от первых микроскопов до современных технологий, что позволило визуализировать всё более мелкие 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разрешающей способности открывает новые горизонты в изучении клеточной организации и раскрывает ранее недоступные детали.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наблюдения живых клеток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камеры и лазерные системы обеспечивают высокое качество изображений живых клеток, позволяя фиксировать мельчайшие детали без повреждения образцов.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Высокочувствительные камеры и лазерные сканирующие микроскопы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Time-lapse и двухфотонная микроскопия позволяют наблюдать динамические процессы в клетках в реальном времени, расширяя понимание биологических механизмов.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Методики time-lapse и двухфотонная микроскопия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исследования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процедуры в клеточной биологии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5880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4913" y="1617079"/>
            <a:ext cx="288675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416603"/>
            <a:ext cx="376800" cy="3014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11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этические нормы в клеточных исследованиях
</a:t>
            </a:r>
            <a:endParaRPr lang="en-US" sz="2114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биоэтических принципов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биоматериалом требует уважения к жизни и минимизации вреда, обеспечивая этичную практику исследований с гуманным отношением к объектам.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ограничения и информированное согласие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законодательства об исследованиях эмбрионов и получение согласия доноров являются обязательными для законной и ответственной научной деятельности.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контроль и прозрачность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исследований и надзор общества способствуют доверию и предотвращению злоупотреблений в сфере клеточной биологии.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методов изучения клетки в медицину и биотехнологию
</a:t>
            </a:r>
            <a:endParaRPr lang="en-US" sz="238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методы способствуют созданию таргетных лекарств и новых форм терапии, улучшая лечение различных заболеваний и повышая эффективность медицинских вмешательств.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с помощью CRISPR и использование стволовых клеток расширяют возможности регенеративной медицины и позволяют выращивать искусственные ткани.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Биоинженерные технологии на основе клеточных исследований создают органы на чипе, улучшая моделирование заболеваний и ускоряя разработку лекарств.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современных методов изучения клетки и их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различных методов раскрывает сложность клеточных процессов, стимулируя развитие медицины и биотехнологий. Перспективы включают новые технологии визуализации и повышение стандартов биоэтики.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2026-05-10T02:31:19Z</dcterms:created>
  <dcterms:modified xsi:type="dcterms:W3CDTF">2026-05-10T02:31:19Z</dcterms:modified>
</cp:coreProperties>
</file>