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Органы размножения, половые клетки, оплодотворение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ключевые аспекты человеческого размножения и биологии половых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 подростков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репродуктивной системы помогает понять важность здоровья и правильного отношения к своему телу в период полового созревания. Это основа осознанного подхода к личной гигиене и здоровью будущей семьи.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и женская репродуктивные системы: ключевые различия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мужской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репродуктивная система оснащена наружными органами для производства и передачи сперматозоидов — яички, семявыносящие протоки, половой член и связанные с ними железы. Эти органы обеспечивают выработку и доставку спермы.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женской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мужчин, женская система расположена внутри тела и включает яичники, маточные трубы и матку, где созревает яйцеклетка и развивается плод. Женская система поддерживает все этапы беременности и рождения.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роль мужских половых органов
</a:t>
            </a:r>
            <a:endParaRPr lang="en-US" sz="2513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и их 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производят сперматозоиды и тестостерон — гормон, который влияет на мужские половые признаки и качество спермы. Они расположены в мошонке для оптимальной температуры.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Дозревание и транспорт сперматозоидов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Придатки яичек обеспечивают созревание сперматозоидов, а семявыносящие протоки транспортируют их в уретру. Координация этих процессов важна для оплодотворения.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спермы и репродуктивная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и семенные пузырьки выделяют секреты, которые питают и активируют сперматозоиды. Половой член служит для введения спермы в женскую репродуктивную систему.
</a:t>
            </a:r>
            <a:endParaRPr lang="en-US" sz="12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полового созревания яички начинают синтезировать тестостерон, стимулирующий рост и развитие мужских половых признаков.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яичек миллионы извилистых каналов, где непрерывно происходит образование половых клеток — сперматозоидов.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находятся в мошонке, где температура на 2–3 градуса ниже тела — это важно для формирования активных сперматозоидов.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Яички: строение и функции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сперматозоида и его важные свойства
</a:t>
            </a:r>
            <a:endParaRPr lang="en-US" sz="2114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сперматозоида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состоит из головки с ядром и акросомой — резервуаром ферментов, обеспечивающих проникновение в яйцеклетку. Шейка соединяет головку с хвостом и содержит энергообразующие митохондрии.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— жгутик — позволяет клетке двигаться со скоростью до 3 мм в минуту. В теле женщины сперматозоиды живут до 5 дней, что обеспечивает возможность оплодотворения спустя несколько суток после полового акта.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100–500 миллионов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количество сперматозоидов в среднем в одной эякуляции, из которых лишь единицы достигают яйцеклетки.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сперматозоидов необходимо из-за сложностей прохождения по женской репродуктивной системе и кислотной среды влагалища.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медицинских исследований по сперматогенезу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репродуктивная система: строение и задачи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половые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Лобок, малые и большие половые губы, клитор защищают внутренние органы и участвуют в половых реакциях, обеспечивая чувствительность и безопасность.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производят яйцеклетки и гормоны, маточные трубы транспортируют яйцеклетку, а матка создает благоприятную среду для развития эмбриона. Влагалище выполняет роль входа и выхода в репродуктивной системе.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женской системы обеспечивает выполнение задач: созревание клеток, их транспорт, оплодотворение, вынашивание и рождение потомства.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— мышечный орган с грушевидной формой, поддерживает развитие плода с помощью кровоснабжения и защитных функций.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Эндометрий матки обновляется ежемесячно, готовясь принимать оплодотворённую яйцеклетку и поддерживать ее развитие.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имплантации эмбриона матка обеспечивает питание и удаление отходов, поддерживая нормальное течение беременности.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матки при родах помогают ребёнку пройти через родовые пути наружу, завершая цикл размножения.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Матка: основные особенности и роль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Яичники: создание яйцеклеток и гормональная регуляция
</a:t>
            </a:r>
            <a:endParaRPr lang="en-US" sz="1807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созревание яйцеклеток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начинают формировать яйцеклетки ещё до рождения и продолжают ежемесячно созревать их в течение репродуктивного периода. Овуляция — выход зрелой клетки происходит примерно раз в месяц.
</a:t>
            </a:r>
            <a:endParaRPr lang="en-US" sz="1558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активность яичников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вырабатывают эстроген и прогестерон, контролирующие менструальный цикл, развитие вторичных половых признаков и подготовку организма к беременности.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и строение яйцеклетки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размера и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крупнейшая клетка человека с диаметром около 0,1 мм, окружена прозрачной оболочкой зоны пеллицида и радиальной короной, которые защищают её и участвуют в процессе оплодотворения.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оплодотворению и запас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клетка содержит половинный набор хромосом. Цитоплазма богата питательными веществами, необходимыми для первых этапов развития эмбриона до формирования плаценты.
</a:t>
            </a:r>
            <a:endParaRPr lang="en-US" sz="14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пеллицида и лучистый венец образуют защитные оболочки, которые не только предохраняют яйцеклетку, но и участвуют в взаимодействии со сперматозоидом.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содержит 23 хромосомы, которые объединяются с 23 хромосомами сперматозоида, формируя полный генетический набор нового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яйцеклетки в несколько тысяч раз превышает сперматозоид по массе, обеспечивая запас питательных веществ для раннего развития эмбриона.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Яйцеклетка: детальное строение и функции
</a:t>
            </a:r>
            <a:endParaRPr lang="en-US" sz="24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8 класс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гормональные и клеточные изменения в менструальном цикле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циклические изменения гормонов ФСГ, ЛГ, эстрогена и прогестерона за 28 дней цикла, что влияет на созревание фолликула и овуляцию.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ЛГ и эстрогена в середине цикла стимулирует овуляцию — выход яйцеклетки из фолликула, ключевой для возможности оплодотворения.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99561"/>
            <a:ext cx="4646100" cy="29174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органы различных полов, их роль и клетки, которые они продуцируют для воспроизводства.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8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органов размножения и их функций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определённую, незаменимую функцию для успешного размножения и развития нового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оплодотворения: маточные трубы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связывают яичники с маткой и обеспечивают путь для яйцеклетки, средняя длина трубы около 10–12 см. В ампулярной части трубы обычно происходит оплодотворение.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яйцеклетки осуществляется мерцательным эпителием и сокращениями мышц стенок трубы, что важно для доставки яйцеклетки в матку для дальнейшего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выделяет ферменты из акросомы, чтобы преодолеть защитные оболочки яйцеклетки и проникнуть внутрь.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этапы и биологический смысл
</a:t>
            </a:r>
            <a:endParaRPr lang="en-US" sz="2204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сперматозоида вызывает изменение мембраны яйцеклетки, предотвращая попадание других сперматозоидов и обеспечивая моногамный набор генов.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слияние ядер и формирование зиготы с полным набором из 46 хромосом, что стартует развитие нового организма.
</a:t>
            </a:r>
            <a:endParaRPr lang="en-US" sz="11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и первые этапы развития эмбриона
</a:t>
            </a:r>
            <a:endParaRPr lang="en-US" sz="2589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 — первой клетки с объединённым генетическим материалом от матери и отца.
</a:t>
            </a:r>
            <a:endParaRPr lang="en-US" sz="1296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начинает делиться на мелкие клетки во время перемещения по маточной трубе в течение 5–7 дней.
</a:t>
            </a:r>
            <a:endParaRPr lang="en-US" sz="1296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6–7 день зародыш внедряется в эндометрий матки, обеспечивая питание и защиту для дальнейшего развития.
</a:t>
            </a:r>
            <a:endParaRPr lang="en-US" sz="1266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формирования плаценты
</a:t>
            </a:r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развивается для обеспечения газообмена и питания эмбриона с матерью.
</a:t>
            </a:r>
            <a:endParaRPr lang="en-US" sz="11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Последующие этапы: развитие эмбриона после оплодотворения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второй недели начинается закладка основных органов и систем будущего организма, процесс сопровождается интенсивным делением и дифференцировкой клеток.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плаценты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обеспечивает связь между матерью и плодом, передавая кислород и питательные вещества, а также удаляя отходы обмена веществ.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сердца и основных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четвёртой неделе формируется сердце — первый функционирующий орган; к восьмой неделе развиваются основные системы и органы, размер эмбриона достигает 2–3 см.
</a:t>
            </a:r>
            <a:endParaRPr lang="en-US" sz="13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рождения близнецов невысока — примерно 1,5–2% всех беременностей, при этом разнояйцевые случаются чаще однояйцевых.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Разнояйцевые близнецы формируются при одновременном оплодотворении двух яйцеклеток разными сперматозоидами, что может привести к разнополым детям.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Однояйцевые близнецы возникают из деления одной зиготы на две части, обладая идентичным генетическим набором и, как правило, одинаковым полом.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Факт: возникновение и типы близнецов
</a:t>
            </a:r>
            <a:endParaRPr lang="en-US" sz="27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знаний о размножении и оплодотворении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репродуктивных органов, процессов оплодотворения и эмбрионального развития способствует ответственному отношению к здоровью и жизни в целом.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2026-05-09T11:50:55Z</dcterms:created>
  <dcterms:modified xsi:type="dcterms:W3CDTF">2026-05-09T11:50:55Z</dcterms:modified>
</cp:coreProperties>
</file>