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 культура: как меняется общество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меняют не только власть, но и повседневную культуру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6219" y="0"/>
            <a:ext cx="37672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связывает революцию и культуру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переворот не существует отдельно от культуры: он меняет нормы, а культура помогает новым идеям стать привычными.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4" y="1649654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 — это быстрое и массовое изменение политического или социального порядка. Она затрагивает не только институты, но и способы, которыми люди объясняют перемены.
</a:t>
            </a:r>
            <a:endParaRPr lang="en-US" sz="1149" dirty="0"/>
          </a:p>
        </p:txBody>
      </p:sp>
      <p:sp>
        <p:nvSpPr>
          <p:cNvPr id="6" name="Text 3"/>
          <p:cNvSpPr txBox="1"/>
          <p:nvPr/>
        </p:nvSpPr>
        <p:spPr>
          <a:xfrm>
            <a:off x="261644" y="1358321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революция
</a:t>
            </a:r>
            <a:endParaRPr lang="en-US" sz="1261" dirty="0"/>
          </a:p>
        </p:txBody>
      </p:sp>
      <p:sp>
        <p:nvSpPr>
          <p:cNvPr id="7" name="Text 4"/>
          <p:cNvSpPr txBox="1"/>
          <p:nvPr/>
        </p:nvSpPr>
        <p:spPr>
          <a:xfrm>
            <a:off x="261614" y="2836191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включает ценности, нормы, язык, искусство, образование, медиа и ритуалы. Через них общество передаёт опыт, формирует образ желаемого будущего и закрепляет память.
</a:t>
            </a:r>
            <a:endParaRPr lang="en-US" sz="1149" dirty="0"/>
          </a:p>
        </p:txBody>
      </p:sp>
      <p:sp>
        <p:nvSpPr>
          <p:cNvPr id="8" name="Text 5"/>
          <p:cNvSpPr txBox="1"/>
          <p:nvPr/>
        </p:nvSpPr>
        <p:spPr>
          <a:xfrm>
            <a:off x="261644" y="2544813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культура
</a:t>
            </a:r>
            <a:endParaRPr lang="en-US" sz="1261" dirty="0"/>
          </a:p>
        </p:txBody>
      </p:sp>
      <p:sp>
        <p:nvSpPr>
          <p:cNvPr id="9" name="Text 6"/>
          <p:cNvSpPr txBox="1"/>
          <p:nvPr/>
        </p:nvSpPr>
        <p:spPr>
          <a:xfrm>
            <a:off x="261600" y="4022746"/>
            <a:ext cx="4923788" cy="717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революция и культура взаимодействуют, меняются представления о власти, гражданстве и принадлежности. Именно поэтому исторические перевороты оставляют заметный след в символах и памяти.
</a:t>
            </a:r>
            <a:endParaRPr lang="en-US" sz="1149" dirty="0"/>
          </a:p>
        </p:txBody>
      </p:sp>
      <p:sp>
        <p:nvSpPr>
          <p:cNvPr id="10" name="Text 7"/>
          <p:cNvSpPr txBox="1"/>
          <p:nvPr/>
        </p:nvSpPr>
        <p:spPr>
          <a:xfrm>
            <a:off x="261631" y="3731369"/>
            <a:ext cx="4923788" cy="2331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69" y="1555287"/>
            <a:ext cx="269063" cy="30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69" y="2813965"/>
            <a:ext cx="269063" cy="30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050" y="4072674"/>
            <a:ext cx="307500" cy="307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видны перемены
</a:t>
            </a:r>
            <a:endParaRPr lang="en-US" sz="26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52550" y="1320797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флагов, эмблем, праздников и монументов делает новый порядок видимым для всех и помогает обществу отличать старую систему от новой.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752550" y="2579498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речи, одежде, обращениях и школьных правилах входят в дом и на улицу, поэтому революция быстро становится частью повседневности.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752550" y="3838207"/>
            <a:ext cx="4725900" cy="7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идей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плакаты, песни и уроки распространяют идеи быстрее официальных указов и превращают политический лозунг в общую норму поведения.
</a:t>
            </a:r>
            <a:endParaRPr lang="en-US" sz="12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становятся культурой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лозунга к норме: культурные каналы превращают идею в устойчивую практику.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2215358"/>
            <a:ext cx="4776300" cy="12994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механизма влияния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культурные инструменты усиливают революционные перемены и какой общественный эффект они дают.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работает как система ускорения: она делает новые нормы заметными, повторяемыми и социально обязательными.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революционных практик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публичное пространство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6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Площади, клубы и уличные шествия стали местом, где политика впервые воспринималась как общее дело граждан, а не только элит.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1593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сцена политики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179228" y="1698680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Кокарда и триколор вытесняли сословные знаки, потому что визуально утверждали принадлежность к нации и равенство перед государством.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179241" y="1238708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символов
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6096879" y="1697797"/>
            <a:ext cx="27855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пространство учило видеть в человеке прежде всего гражданина, а не представителя сословия, рода или привилегии.
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6096892" y="1237825"/>
            <a:ext cx="27855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гражданина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праздники и ритуалы
</a:t>
            </a:r>
            <a:endParaRPr lang="en-US" sz="2853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1790: Фестиваль Федерации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Шествие на Марсовом поле закрепило идею единства нации и показало, что политическое согласие можно выражать через общий ритуал.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6510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1790-е: повторяемые церемонии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клятвы и музыка начали повторяться в разных городах, создавая общий календарь революции и новую коллективную память.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860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Позднее: культурная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стали частью исторического наследия и помогли революции пережить сам момент событий в культурной памяти следующих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искусство и образ гражданина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Неоклассические композиции обращались к античности как к языку добродетели и долга. Через знакомые образы публика легче принимала мысль о новом гражданском порядке.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как пример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Давида революционный герой выглядит собранным, дисциплинированным и готовым к жертве. Такой образ связывал личное поведение с общим благом и служением республике.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 добродетель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образы действовали как аргумент: они не только украшали революцию, но и объясняли, почему новый порядок кажется нравственно оправданным и исторически необходимым.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 убеждение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1789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революции во Франции стало переломом: вместе с властью менялись язык, символы и привычки повседневной жизни.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революция вошла в быт и переопределила образ гражданина.
</a:t>
            </a:r>
            <a:endParaRPr lang="en-US" sz="2304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Французской революции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1400" y="776825"/>
            <a:ext cx="3841200" cy="150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2538300" y="3886863"/>
            <a:ext cx="4067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культурная политика стала инструментом массового переустройства общества и воспитания «нового человека».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080650" y="2334100"/>
            <a:ext cx="4982700" cy="9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 запуска новой культурной политики, которая должна была воспитать «нового человека».
</a:t>
            </a:r>
            <a:endParaRPr lang="en-US" sz="2018" dirty="0"/>
          </a:p>
        </p:txBody>
      </p:sp>
      <p:sp>
        <p:nvSpPr>
          <p:cNvPr id="7" name="Text 4"/>
          <p:cNvSpPr txBox="1"/>
          <p:nvPr/>
        </p:nvSpPr>
        <p:spPr>
          <a:xfrm>
            <a:off x="2538300" y="3407575"/>
            <a:ext cx="4067400" cy="1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культурной политики в России после 1917 года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00" y="1121138"/>
            <a:ext cx="4453800" cy="11873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00" y="2388505"/>
            <a:ext cx="4453800" cy="118739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00" y="3655880"/>
            <a:ext cx="4453800" cy="11873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революция: авангард в визуальной культуре
</a:t>
            </a:r>
            <a:endParaRPr lang="en-US" sz="2369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58800" y="1120683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как мгновенный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в первые годы революции работал как краткая и сильная формула времени. Яркие контрасты, крупные шрифты и лаконичные лозунги делали изображение понятным с первого взгляда, даже для людей с разным уровнем грамотности.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58800" y="2388050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Конструктивисты отказались от привычной декоративности и собирали композицию из геометрии, динамики и индустриальных мотивов. Их работы показывали, что новая эпоха требует нового визуального языка — строгого, энергичного и рассчитанного на массовое восприятие.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858800" y="3655425"/>
            <a:ext cx="40230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которое убеждает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Фотомонтаж и экспериментальная типографика превращали газету и афишу в средство убеждения. В работах Лисицкого и Маяковского искусство не просто иллюстрировало события, а помогало выстраивать образ революции как общего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революция: герои новой эпохи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стал центральной фигурой новой символики: он олицетворял труд, коллективность и право на участие в истории. Этот образ задавал представление о достойном гражданине и поддерживал идею социальной справедливости.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как символ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Красноармеец соединял военную дисциплину и политическую верность. Его образ в печати и искусстве внушал мысль, что защита революции — это не временная обязанность, а часть гражданской идентичности.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Красноармеец и долг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 будущего показывал, что революция мыслится не только как разрушение старого, но и как созидание. Такой герой должен был быть образованным, организованным и готовым к коллективной работе.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созидания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плакаты и кино закрепляли эти типы как образцы поведения. Через них общество получало не только сюжет, но и норму: каким нужно быть, чтобы соответствовать времени.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для подражания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1020600"/>
            <a:ext cx="8620800" cy="9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5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революция: повседневная трансформация
</a:t>
            </a:r>
            <a:endParaRPr lang="en-US" sz="3245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2600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выход политики в быт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1917 года клубы, собрания и уличные мероприятия стали важными местами новой общественной жизни. Политика выходила за стены учреждений и проникала в досуг, разговоры и повседневные встречи.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2461072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1918–1920-е: ликбез и 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ликвидации неграмотности сделали обучение частью массовой культуры. Школа, агитационные материалы и библиотеки не только передавали знания, но и формировали общий язык революционной эпохи.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4659545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общий ритм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праздники и коллективные ритуалы создавали общий календарь советского времени. Через демонстрации, собрания и памятные даты люди учились переживать историю как совместный опыт.
</a:t>
            </a:r>
            <a:endParaRPr lang="en-US" sz="1085" dirty="0"/>
          </a:p>
        </p:txBody>
      </p:sp>
      <p:sp>
        <p:nvSpPr>
          <p:cNvPr id="13" name="Text 5"/>
          <p:cNvSpPr txBox="1"/>
          <p:nvPr/>
        </p:nvSpPr>
        <p:spPr>
          <a:xfrm>
            <a:off x="6858034" y="2649150"/>
            <a:ext cx="20253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Позднее: новая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периода менялись семейные роли, нормы труда и досуг. Повседневность все сильнее подстраивалась под коллективные практики, а личная жизнь становилась частью большого общественного проекта.
</a:t>
            </a:r>
            <a:endParaRPr lang="en-US" sz="9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Протестная культура 1960-х: формы выражения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780776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стала голосом поколения, которое не хотело ограничиваться официальной политикой. Рок-концерты, студенческие выступления и уличные выступления создавали чувство совместного действия и делали протест видимым для широкой публики.
</a:t>
            </a:r>
            <a:endParaRPr lang="en-US" sz="985" dirty="0"/>
          </a:p>
        </p:txBody>
      </p:sp>
      <p:sp>
        <p:nvSpPr>
          <p:cNvPr id="8" name="Text 3"/>
          <p:cNvSpPr txBox="1"/>
          <p:nvPr/>
        </p:nvSpPr>
        <p:spPr>
          <a:xfrm>
            <a:off x="261625" y="1504311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участие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2906761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лозунги упрощали сложные идеи до ярких образов. Благодаря им движения 1960-х легко распознавались в городской среде и быстро распространяли свои символы через печать и массовую коммуникацию.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61626" y="2630253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как образ
</a:t>
            </a:r>
            <a:endParaRPr lang="en-US" sz="1200" dirty="0"/>
          </a:p>
        </p:txBody>
      </p:sp>
      <p:sp>
        <p:nvSpPr>
          <p:cNvPr id="11" name="Text 6"/>
          <p:cNvSpPr txBox="1"/>
          <p:nvPr/>
        </p:nvSpPr>
        <p:spPr>
          <a:xfrm>
            <a:off x="261600" y="4032728"/>
            <a:ext cx="4087800" cy="6807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Молодежная мода превращалась в способ заявить позицию без длинных речей. Одежда, длинные волосы, значки и аксессуары обозначали принадлежность к движению и показывали разрыв с привычными нормами.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61626" y="3756220"/>
            <a:ext cx="4087800" cy="22115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сопротивления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Протестная культура: музыка как форма солидарности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2644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протеста объединяли людей сильнее, чем формальные обращения. Простая мелодия и узнаваемый текст позволяли быстро подхватывать песню на митинге, в кампусе или на концерте.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2644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Песня как общий язык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9498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Концертная площадка становилась пространством солидарности. Там слушатели чувствовали себя частью сообщества, где личное недовольство превращалось в коллективную позицию и усиливало готовность к действию.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00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Сцена как место единства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19838" y="2225900"/>
            <a:ext cx="27597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 музыки делала протест заразительным. Она помогала не только выразить позицию, но и удержать внимание, создать чувство надежды и укрепить связь между участниками движения.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119850" y="1851320"/>
            <a:ext cx="27597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Эффект общего переживания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80" y="1081132"/>
            <a:ext cx="2787900" cy="18268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225" y="1081132"/>
            <a:ext cx="2787900" cy="18268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081132"/>
            <a:ext cx="2787900" cy="182683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Плакат, который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Афиша движения могла быть сделана из одного сильного жеста: крупного слова, резкого цвета и простого знака. Такой плакат не объяснял все детали, но мгновенно создавал атмосферу несогласия и узнаваемости.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177848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полотно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надписи возвращали протест в повседневное пространство города. Граффити на стенах и заборах превращали улицу в место публичного спора, где политическое сообщение нельзя было не заметить.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94097" y="2995827"/>
            <a:ext cx="2787900" cy="17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 становилась частью политического языка без прямых лозунгов. Одежда, прически и аксессуары помогали показать принадлежность к движению, а внешний вид превращался в открытое заявление о ценностях.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8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Протестная культура: образы сопротивления
</a:t>
            </a:r>
            <a:endParaRPr lang="en-US" sz="29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080168"/>
            <a:ext cx="8620800" cy="23453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повторяется, а что различается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исторических кейса показывают разные способы культурной мобилизации: ритуал, государственная политика и медиа-среда. Но во всех случаях культура ускоряла принятие новых идей и формировала коллективную идентичность.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культура не сопровождала революцию, а помогала ей закрепляться в повседневном опыте людей.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Французской революции, революции 1917 года и протестной культуры 1960-х
</a:t>
            </a:r>
            <a:endParaRPr lang="en-US" sz="7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культурных перемен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часто усиливают контроль над тем, что считается допустимым в искусстве и речи. Это помогает новой власти закрепить свою программу, но сужает пространство для разнообразия и споров.
</a:t>
            </a:r>
            <a:endParaRPr lang="en-US" sz="899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 контроль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новыми символами нередко разрушаются старые памятники, книги и формы памяти. Потери могут быть невосполнимыми, потому что культура хранит не только идеи, но и следы прошлого опыта.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наследия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перелом редко проходит без споров между поколениями. То, что для одних выглядит обновлением, для других становится разрывом с привычным миром, языком и нормами поведения.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поколений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революции со временем сама становится предметом борьбы. Общество спорит, какие события считать героическими, а какие — трагическими, и кто имеет право задавать этот рассказ.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память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революция меняет не только власть, но и культуру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оставляют след не только в законах и власти, но и в языке, искусстве и привычках. По символам эпохи видно, какие ценности общество пыталось утвердить и за что оно спорило.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2026-07-26T01:24:35Z</dcterms:created>
  <dcterms:modified xsi:type="dcterms:W3CDTF">2026-07-26T01:24:35Z</dcterms:modified>
</cp:coreProperties>
</file>