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графика функции и точки перегиба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и перегибы раскрывают форму графика через вторую производную.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завершают исследование функции: после производной, промежутков возрастания и экстремумов. Они помогают точнее понимать графики, а также описывать движение, экономические изменения и другие процессы, где важен характер роста, а не только его направление.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эта тема и зачем она нужна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выпуклости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изгиба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выпуклости вверх кривая напоминает чашу, а при вогнутости изгибается в противоположную сторону. Именно смена формы, а не наклон, является главным признаком.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показывает, как график расположен относительно касательных. Если касательная в большинстве точек лежит ниже кривой, форма участка воспринимается как выпуклая вверх.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представление позволяет быстрее замечать участки, где график меняет форму, и подготавливает переход к аналитической проверке через производные.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ростом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может возрастать и одновременно менять выпуклость. Поэтому монотонность описывает движение по оси y, а выпуклость — характер самого изгиба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хордой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выпуклом вверх участке хорда между двумя точками обычно проходит выше дуги графика. Это наглядный способ увидеть, что линия как бы «провисает» вниз.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вогнутого участка наблюдается противоположная ситуация: кривая располагается выше хорды. Такое сравнение особенно удобно на рисунках с несколькими точками и общей осью.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и касательные показывают, что выпуклость определяется не отдельным наклоном, а общей геометрией участка. По рисунку легче отличить форму кривой от её направления.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касательные и форма кривой
</a:t>
            </a:r>
            <a:endParaRPr lang="en-US" sz="27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4" y="1468141"/>
            <a:ext cx="176725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3085166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468141"/>
            <a:ext cx="176725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вторая производная описывает форму графика
</a:t>
            </a:r>
            <a:endParaRPr lang="en-US" sz="2784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 &gt; 0 на интервале, наклон касательной возрастает. Это означает выпуклость вверх и помогает быстро определить форму графика без подробного построения.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 &lt; 0, наклон касательной уменьшается. График вогнут, то есть изгибается вниз, а первая производная на этом участке убывает.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 позволяет исследовать кривую по формуле функции. Это особенно удобно в задачах, где нужно получить точный вывод о форме графика на всём интервале.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знак второй производной меняется на соседних участках оси и где появляются особые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отрицательных значений к положительным указывает на возможную смену выпуклости; ноль требует дополнительной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второй производной на числовой оси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второй производной с первой производной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можно понимать как изменение самой скорости изменения функции. Это более тонкая характеристика, чем просто возрастание или убывание графика.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производная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 показывает, как ведёт себя первая. Если f'(x) растёт, то f''(x) положительна; если f'(x) убывает, то f''(x) отрицательна.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роли производных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производная отвечает за направление роста функции, а вторая — за форму её графика. Вместе они дают полное описание поведения на интервале.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выпуклости и перегиба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анализа функции по второй производной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связь знака второй производной с формой графика и возможностью перегиба.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имеет знак f''(x) на соседних интервалах, а не нулевое значение в одной 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выпуклости, вогнутости и перегиба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смена знака подтверждена, точка действительно является точкой перегиба. Если знак остаётся прежним, перегиба нет, даже при f''(x)=0.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 на перегиб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точки, где вторая производная равна нулю или не существует. Эти точки не доказывают перегиб, но указывают, где возможна смена характера изгиба.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знак f''(x) слева и справа от выбранной точки. Если знак меняется, график переходит от выпуклости вверх к вогнутости или наоборот.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 как изменение выпуклости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971" y="1285750"/>
            <a:ext cx="3801708" cy="287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Необходимое и достаточное условие существования перегиба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 на перегиб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x0 рассматривают как возможный перегиб, если в ней вторая производная равна нулю или не существует. Однако это только повод для дальнейшей проверки, а не окончательный вывод.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соседним интервалам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имеет поведение f''(x) слева и справа от x0. Если знак второй производной меняется, график действительно меняет характер изгиба и появляется точка перегиба.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нуля 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 f''(x) не меняется, перегиба нет, даже при f''(x0)=0. Такой критерий помогает отличить настоящую точку перегиба от обычного нуля второй производной.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величину f''(x), а логический результат проверки около подозрительной точки. Это удобно для запоминания школьного критерия.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Перегиб подтверждается только при смене знака второй производной; отсутствие смены знака означает, что перегиба нет.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при анализе второй производной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Кривая, которая меняет изгиб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x^3 проходит через начало координат и плавно меняет форму именно там. Слева он изгибается вниз, а справа — вверх, поэтому в точке (0,0) заметен переход характера кривой.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перегиб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окрестности нуля касательная почти совпадает с направлением графика, но сама кривая по разные стороны от точки ведёт себя по-разному. Это наглядно показывает, почему x = 0 считается точкой перегиба.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функция y = x^3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точке вторая производная обращается в ноль, но перегиб не возникает.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остаётся выпуклой вверх на всей области определения, поэтому нулевое значение второй производной не является достаточным признаком перегиба.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несколько стандартных функций и показывает, как знак второй производной определяет форму графика на интервале.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 разной аналитической формой могут иметь одинаковый принцип исследования: знак второй производной задаёт выпуклость, а смена знака указывает на перегиб.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функций и их выпуклости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9215" y="2077821"/>
            <a:ext cx="191272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исследовании выпуклости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ноль считают перегибом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точку с f''(x)=0 автоматически объявляют перегибом. На самом деле нужно проверить, меняется ли знак второй производной по обе стороны от этой точки.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точки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 не существует, такую точку тоже следует проверить как возможный кандидат. Игнорирование разрывов может привести к пропуску настоящего изменения выпуклости.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вычислению f''(x0) нельзя сделать окончательный вывод. Важен анализ соседних интервалов, потому что именно там проявляется смена знака и характер изгиба графика.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за 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значений нужно строго соблюдать область определения функции. Иначе можно получить неверный знак второй производной или рассмотреть точки, которых у функции просто нет.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план исследования функции перед построением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школьного анализа функции: от области определения до выпуклости и точки перегиба.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вторая производная координаты по времени связана с ускорением. Поэтому по выпуклости графика можно судить не только о движении, но и о том, как меняется его скорость.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выпуклость помогает оценивать темп роста затрат, выручки и прибыли. Она показывает, ускоряется ли процесс или, наоборот, начинает замедляться, что важно для анализа тенденций.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и технике выпуклость используют при изучении насыщения процессов и кривых роста. Это помогает заметить переход к новому режиму работы или к замедлению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выпуклости
</a:t>
            </a:r>
            <a:endParaRPr lang="en-US" sz="27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вычислительную сложность, а последовательность рассуждений. Пропуск любого шага делает вывод о выпуклости или перегибе ненадёжным.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результат получается только после проверки знака второй производной на каждом интервале и сравнения значений по обе стороны от подозрительной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выпуклости на практике: ключевые этапы
</a:t>
            </a:r>
            <a:endParaRPr lang="en-US" sz="269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и перегиб: ключ к форме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второй производной показывает, как изгибается график, а смена знака позволяет найти точку перегиба. Эти идеи делают исследование функции точным и наглядным.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2026-05-30T04:35:20Z</dcterms:created>
  <dcterms:modified xsi:type="dcterms:W3CDTF">2026-05-30T04:35:20Z</dcterms:modified>
</cp:coreProperties>
</file>