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поэта: что это такое и почему она важна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68175" y="2589575"/>
            <a:ext cx="3411600" cy="16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говорят прозой: образно, точно и по-новому?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поэта в школьном курсе литературы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 писателя целостно: в стихах и в прозе он раскрывает разные стороны своего таланта, отношение к эпохе и к человеку. На примерах Пушкина, Лермонтова, Цветаевой и Бродского особенно ясно, как меняется художественный язык.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прозы поэта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поэта — это прозаический текст, созданный автором, которого прежде всего знают как поэта; в нём ощутима его индивидуальная манера.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обычно отличается метафоричностью, точным словом, внутренней напряжённостью, музыкальностью фразы и высокой смысловой насыщенностью.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прозе относят повести, романы, сказки, эссе, дневники, мемуары и литературные статьи, если они сохраняют поэтическое мышление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прозы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проза поэта особенно узнаваема по словесной плотности и эмоциональной выразительности.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и лиризм задают основу, а остальные признаки усиливают индивидуальность и художественную глубину текста.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школьного материала по произведениям Пушкина, Лермонтова, Цветаевой и Бродского; 2025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становление русской художественной прозы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Краткость, которая открывает пространство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Пушкина особенно заметно умение сказать немного, но точно. Его лаконизм не беднит текст, а делает каждую деталь значимой и усиливает доверие к повествованию.
</a:t>
            </a:r>
            <a:endParaRPr lang="en-US" sz="1012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интонация и точная 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«Повестях Белкина» и «Капитанской дочке» повествование выглядит свободным и естественным, хотя построено очень точно. Разговорная интонация помогает героям звучать убедительно и современно.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деталь как художественный ключ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«Пиковой даме» и других прозаических текстах Пушкина важна не внешняя эффектность, а точное наблюдение за характером. Именно через деталь раскрываются мотивы поступков и движение сюжета.
</a:t>
            </a:r>
            <a:endParaRPr lang="en-US" sz="10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проза поэта: сходство и различие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роднят поэзию и прозу поэта, а какие меняются при переходе к более развёрнутому повествованию.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поэта не отменяет поэтичность, а переносит её в более свободную повествовательную форму.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признаков на материале школьной программы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психологическая проза и анализ личности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«Герое нашего времени» Лермонтов показывает, как проза позволяет исследовать не только событие, но и внутренний разлад человека. Центральной становится фигура Печорина — наблюдательного, умного и противоречивого героя.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«Тамань» и «Княжна Мери» раскрывают мир через точные детали, скрытую иронию и напряжённые диалоги. Читатель видит не только действие, но и сложную работу сознания.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соединяет романтический взгляд на исключительную личность с реалистической достоверностью среды. Благодаря этому персонажи не выглядят условными: они психологически убедительны и внутренне подвижны.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важна как пример того, как поэт может говорить о человеке с предельной глубиной. Здесь художественная сила строится на анализе мотива, характера и нравственного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поэтическое мышление превращается в прозаический текст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лирическое переживание постепенно становится развернутым прозаическим произведением.
</a:t>
            </a:r>
            <a:endParaRPr lang="en-US" sz="10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8756" y="2237181"/>
            <a:ext cx="200813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прозы поэта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делают прозу поэта не описательной, а образной. Через них обычные явления приобретают дополнительный смысл и становятся эмоционально ощутимыми.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Небольшая, но выразительная деталь помогает передать характер героя, атмосферу времени и скрытое напряжение сцены без лишних пояснений.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прозе чувствуется ритмическая организация речи. Повторы, интонационные паузы и звуковые переклички создают ощущение внутренней мелодии.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интонация и обращённость к собственному опыту позволяют автору говорить о чувствах и мыслях предельно лично, но художественно точно.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прозы поэта узнаётся по особой плотности слова: он не нейтрален, а всегда несёт авторскую оценку, эмоциональный тон и смысловой акцент.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автобиографическая проза как продолжение лирики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воспоминание как художественный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Цветаевой личная память не просто сообщает факты биографии, а превращается в художественный образ. Так возникает текст, где переживание и мысль неразделимы.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ассоциации и авторское «я»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«Моем Пушкине» особенно заметны свобода ассоциаций, афористичность и напряжённая интонация. Проза звучит почти стихотворно и сохраняет характерный для Цветаевой внутренний ритм.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прозы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Жанровый выбор зависит от задачи автора: рассказать историю, зафиксировать память, осмыслить современность или выстроить личный монолог.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формы, соединяющие сюжет и личный опыт; проза поэта тяготеет к жанрам размышления и свидетельства.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поэт обращается к прозе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сначала стремится точнее назвать жизненный опыт: впечатление, конфликт, воспоминание. Проза позволяет не сжимать мысль до лирической формулы, а развернуть её в наблюдение.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исследование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возможность показать человека в обстоятельствах времени: диалоги, бытовые детали, социальный фон и психологические мотивы становятся частью более широкого анализа.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Осмысление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проза превращается в форму размышления о культуре, истории и судьбе автора. Так она дополняет стихи и расширяет границы поэтического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Бродский был удостоен Нобелевской премии по литературе, что закрепило его статус крупного поэта и мыслителя.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Nobel Prize, биография Иосифа Бродского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показывает масштаб его влияния: проза Бродского воспринимается как часть единого творческого наследия, где поэзия и мысль неразделимы.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прозаические произведения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авторы используют прозу для выражения лирического, психологического и философского опыта.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авторов разные жанры и задачи, но общим остаётся выразительный авторский голос и высокая смысловая насыщенность.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литературы; произведения авторов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Автобиографичность и память в прозе поэта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воспоминания в такой прозе не остаются простым рассказом о прошлом: они превращаются в художественно организованный материал, через который автор оценивает себя и своё время.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история, культурная среда и значимые встречи помогают поэту выстроить внутреннюю биографию — не только событийную, но и духовную, связанную с формированием взгляда на мир.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задаёт эмоциональный тон текста: она соединяет факт и чувство, делает прошлое живым и позволяет увидеть, как частный опыт входит в общую историю культуры.
</a:t>
            </a:r>
            <a:endParaRPr lang="en-US" sz="11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лирического образа к прозаическому произведению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поэтическое впечатление постепенно превращается в развернутый прозаический текст.
</a:t>
            </a:r>
            <a:endParaRPr lang="en-US" sz="10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заметны в прозе поэта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авторских манерах эти качества сочетаются по-разному, поэтому один и тот же текст может быть одновременно исповедальным, аналитическим и сюжетно насыщенным.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выразительность и смысловая плотность; именно они делают прозу поэта узнаваемой и отличают её от нейтрального повествования.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произведениям Пушкина, Лермонтова, Цветаевой и Бродского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проза поэтов изучается в школе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увидеть, как один автор соединяет лирику, повествование и размышление, а также учит анализировать текст не по отдельным признакам, а как целостное художественное высказывание.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Пушкина, Лермонтова, Цветаевой и Бродского школьник видит, что поэт может быть и прозаиком, и наблюдателем эпохи, и интерпретатором культурной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роль прозы поэта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поэта расширяет представление о писателе: она показывает, что его художественный мир строится не только на ритме стиха, но и на развернутом повествовании.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проза ценна не как приложение к стихам, а как самостоятельная форма мышления, где важны точность слова, внутренняя логика и глубина авторской оценки.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лирическая интонация соединяется с эпической широтой, а личное переживание — с наблюдением за характером, бытом, историей и культурой.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неё особенно ясно видно, как индивидуальный опыт становится частью литературы и сохраняет значение для читателя последующих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проза поэта как форма большого разговора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поэта объединяет личный голос, точную мысль и историческую память: именно поэтому она раскрывает автора глубже и делает литературу пространством живого разговора о человеке и времени.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2026-05-23T20:04:58Z</dcterms:created>
  <dcterms:modified xsi:type="dcterms:W3CDTF">2026-05-23T20:04:58Z</dcterms:modified>
</cp:coreProperties>
</file>