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его загадки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загадки, которые учат видеть мир внимательнее.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родился в 1887 году и стал одним из самых любимых детских писателей. Его стихи, сказки, загадки и переводы легко слушать благодаря рифме, ясным образам и коротким строкам.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поэт, которого легко запомнить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Маршака интересны первоклассникам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загадках появляются кошка, дождь, солнце, часы, поезд и книга. Ребёнок быстро узнаёт эти вещи из повседневной жизни и охотно включается в игру.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загадка похожа на короткий секрет: сначала читатель слышит подсказки, а потом неожиданно узнаёт ответ. Это вызывает интерес и желание проверить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найден, возникает чувство успеха. Детям нравится, что разгадка получается не случайно, а после сравнения признаков и внимательного размышления.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подсказок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выбирает такие признаки предмета, которые можно заметить внимательным глазом и слухом. Поэтому даже первоклассник может догадаться, если читает не спеша.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замечал маленькие детали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замечает не просто часы, а их стрелки, ход и отсчёт минут. Благодаря такой детали предмет становится живым и сразу узнаётся в загадке.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явления у него звучат и движутся: дождь капает и шуршит, ветер бежит, свистит, кружит. Так природные детали превращаются в понятные подсказки.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привычное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простой предмет у Маршака выглядит по-новому. Он будто предлагает рассмотреть вещь внимательно и увидеть то, что обычно ускользает от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загадке спрятан ответ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называет предмет прямо, а начинает с одного яркого признака. Читатель сразу понимает, что нужно искать ответ, а не просто слушать описание.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первой подсказке добавляются ещё 1–2 признака: форма, цвет, звук, движение или назначение. Они сужают круг догадок и направляют мысль в нужную сторону.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разгадка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признаки соединяются, ответ становится очевидным. Так загадка превращается в короткую и очень увлекательную игру, где победа приходит через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794" y="149832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2119" y="1498328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чаще всего бывают загадки Маршака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снег, дождь, тучи и ветер у Маршака описаны так, что ребёнок легко связывает слово с явлением и замечает, как меняется погода.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собака, птица и медведь показываются через движения и повадки. Такие загадки учат смотреть на животных внимательнее и не путать их особенности.
</a:t>
            </a:r>
            <a:endParaRPr lang="en-US" sz="1091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лампа, иголка и другие привычные предметы становятся героями загадок. Они помогают увидеть, что интересное можно найти даже на парте или дома.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минуты и ход времени часто появляются в стихах Маршака. Эта тема близка детям, потому что время они замечают каждый день.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дорога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Поезд, машина и другие предметы, которые едут или мчатся, делают загадки особенно живыми. В них легко услышать ритм движения и почувствовать скорость.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загадка Маршака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ведёт читателя от первой подсказки к точному ответу.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дата рождения поэта, чьи короткие и звучные строки легко запоминаются детьми и помогают им слушать, угадывать и повторять.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Самуила Маршака, с которого начался путь будущего мастера детского стиха.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Самуиле Яковлевиче Маршаке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загадке животное словно крадётся по комнате, мягко ставя лапы и не шумя. Ребёнок замечает осторожность, плавность и тихий шаг. По этим признакам легко представить кошку, которая умеет двигаться почти бесшумно.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идёт неслышно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полёте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загадка рисует лёгкое движение в воздухе: взмах крыльев, быстрый взлёт и свободу высоты. Образ помогает увидеть птицу не просто как зверька, а как живое существо, которое легко покоряет небо.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сила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загадки, где животное кажется тяжёлым, крупным и уверенным в каждом движении. Здесь важны сила, неуклюжесть и размеренный шаг. Так дети учатся по описанию отличать медведя от более лёгких и быстрых зверей.
</a:t>
            </a:r>
            <a:endParaRPr lang="en-US" sz="11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 и временах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капли, ручьи, влажный воздух и первые изменения в природе. Поэт помогает заметить, как всё вокруг оживает и движется после холодных дней.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Тучи, ветер и дождь подсказывают, что природа меняет свой наряд. Ребёнок учится замечать эти признаки и связывать их с сезоном без подсказки взрослого.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 тишина становятся главными признаками времени года. Маршак показывает зиму так, что ребёнок видит не только белый цвет, но и особое настроение.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тепло и яркий свет делают образы особенно радостными. В загадках лето звучит легко и звонко, как долгий светлый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вещах вокруг нас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лампа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умеет сделать интересными самые простые вещи. Книга у него хранит знания, а лампа помогает светить и читать. По нескольким точным признакам ребенок легко узнает знакомый предмет.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Игла и ведро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даже маленькая иголка или простое ведро становятся важными героями. Поэт обращает внимание на форму, назначение и движение, чтобы обычная вещь вдруг зазвучала по-новому.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и поезд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тоже часто появляется в его стихах. Машина едет быстро, поезд громко стучит колесами, и каждая деталь помогает понять ответ. Так дети учатся замечать особенности предметов вокруг.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особенно близки первоклассникам, потому что они встречают эти вещи каждый день. Ребенок узнает знакомый мир и понимает: внимательно смотреть полезно и дома, и в классе.
</a:t>
            </a:r>
            <a:endParaRPr lang="en-US" sz="11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слушает короткий текст, удерживает в памяти признаки и сравнивает их между собой. Это помогает запоминать точнее и не терять важные детали.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ответ, нужно заметить цвет, форму, звук или действие. Такая работа учит смотреть внимательно и не пропускать подсказки, спрятанные в строках.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загадку, дети называют признаки предметов точнее и учатся подбирать нужные слова. Постепенно речь становится яснее, богаче и выразительнее.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встречаются знакомые, но по-новому описанные вещи. Благодаря этому ребенок узнает новые слова, повторяет старые и лучше понимает их смысл.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помогают учиться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звуками в стихах Маршака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часто подбирает звуки так, чтобы читатель почти слышал предмет. Шипящие передают шорох, звонкие согласные — стук и бодрый шаг, а мягкие звуки делают строку спокойной и плавной. От этого загадка звучит живо и запоминается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Шорох, стук и тихий бег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подсказывает ответ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вслушаться в саму строчку, чтобы догадаться о предмете. Если в ней слышны капли, скрип, свист или топот, в воображении уже появляется нужная картина. Звук помогает отгадке стать почти видимой.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умное рядом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строке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любит неожиданно повернуть фразу так, чтобы стало смешно, но не бессмысленно. Улыбка помогает ребенку не бояться ответа и охотнее искать нужные признаки.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образ не мешает точности. Наоборот, он делает подсказку заметнее, а отгадку — яснее. Ребенок радуется, когда шутка и смысл совпадают в одной строке.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загадка вызывает улыбку, она быстрее остается в памяти. Веселая строчка повторяется в голове сама собой, а вместе с ней прочно запоминаются признаки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разгадывать загадки Маршака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подсказки к точной отгадке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4" y="3300975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загадки Маршака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Маршака часто читают на литературном чтении. Они помогают начать разговор, настроить класс на работу и проверить, как дети понимают текст и подсказки.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загадки читают вечером, по дороге или во время игры. Короткие строки удобно повторять вслух, а вместе отгадывать еще веселее.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саду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дошкольников такие тексты становятся первой встречей с поэтической игрой. Простые образы, ритм и ясные ответы легко удерживают внимание и вызывают интерес.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и викторинах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подходят для соревнований, праздников и литературных игр. Они быстро вовлекают всех участников, потому что отвечать хочется почти сразу, но нужно подумать.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Маршак остается любимым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о том, что ребенок видит каждый день: о часах, дожде, животных, книгах и дороге. Поэтому загадка кажется знакомой, а разгадка — почти встречей со старым другом.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мир рядом с нами
</a:t>
            </a:r>
            <a:endParaRPr lang="en-US" sz="152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ясность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нет лишней сложности. Слова звучат просто, доброжелательно и очень точно, а это помогает читать без усталости и сразу понимать, о чем идет речь. Такой голос нравится и детям, и взрослым.
</a:t>
            </a:r>
            <a:endParaRPr lang="en-US" sz="1131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которая не стареет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Маршака остаются живыми, потому что в них есть движение, ритм и маленькое чудо открытия. Ребенок чувствует себя настоящим исследователем, а это чувство не устаревает.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развивают загадки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учится замечать форму, цвет, звук и действие. Чем внимательнее он слушает текст, тем быстрее находит важные подсказки и понимает, что именно описывает поэт.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подсказки в одну картину и сравнить их с известными предметами. Такая работа тренирует умение думать быстро, но без поспешности и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ответы приходят сразу. Загадка приучает дослушивать до конца, не спешить с выводом и спокойно проверять каждую деталь, прежде чем назвать отгадку.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слышит рифму, ритм и точное слово, он лучше чувствует красоту речи. Это помогает говорить яснее, выбирать выразительные слова и понимать стихи.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загадок Маршака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12853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у Маршака выражена ясно и лаконично. Небольшие строки легко читать вслух, а короткая форма помогает быстро удержать подсказки в 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расплывается в общих словах: он выбирает именно те детали, по которым предмет можно узнать. Благодаря этому ответ становится честным и 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загадку похожей на песенку. Стих легко произносится, хорошо запоминается и звучит так, будто сам подсказывает нужный темп ответа.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025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сразу возникает картинка: свет, дождь, поезд, кошка или часы. Образ помогает увидеть предмет мысленно и быстрее соединить все подсказки.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67025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стихах Маршака не обижает и не запутывает. Она делает чтение веселее, а отгадку — радостнее, потому что ребенок сам до нее додумался.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стоит читать Маршака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Маршака учат внимательно смотреть на мир, слышать ритм слова и радоваться точному ответу. В них обычные вещи становятся удивительными, а чтение превращается в веселое открытие.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2026-05-27T12:50:59Z</dcterms:created>
  <dcterms:modified xsi:type="dcterms:W3CDTF">2026-05-27T12:50:59Z</dcterms:modified>
</cp:coreProperties>
</file>