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чтение. Татарская сказка «Три дочери»
</a:t>
            </a:r>
            <a:endParaRPr lang="en-US" sz="366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сказка о семье, доброте и любви к маме.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Татарская народная сказка: что в ней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передавались в семье от старших к младшим и учили уважать родителей, заботиться о близких и ценить добрые дела. В «Трёх дочерях» это видно особенно ясно.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центре семейной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видно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сказке — не просто герой, а сердце семьи. Она любит дочерей, терпеливо ждёт от них внимания и сама показывает пример ласки и заботы. Для иллюстрации подойдёт уютный дом и мама рядом с тремя дочерьми.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важны добрые отношения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вокруг мамы помогает почувствовать семейное тепло и спокойствие. Здесь всё понятно без лишних объяснений: есть близкие люди, есть ожидание помощи и есть добрый взгляд, который хочется запомнить.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дочери и три разных характера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дочь думает прежде всего о себе. По её поступкам сразу заметно, что забота о близких для неё не на первом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дочь тоже не спешит поступить правильно. Она показывает, что равнодушие может выглядеть тихо, но всё равно заметно.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дочь отличается добротой и вниманием. Именно её поведение помогает понять: настоящий характер раскрывается в делах, а не в обещаниях.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события сказки «Три дочери» и их логическая последовательность.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 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всё выглядит привычно и тихо. Мама живёт рядом с дочерьми, и ничто не обещает серьёзных перемен.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ситуация, в которой нужно показать заботу. Именно здесь становятся заметны настоящие чувства и характеры героинь.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становятся главным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событий читатель уже ясно видит, кто умеет думать о близких. Сказка сразу ведёт к простому и важному выводу.
</a:t>
            </a:r>
            <a:endParaRPr lang="en-US" sz="11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поступками, а не словами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звучат убедительно, но сами по себе ничего не доказывают. В сказке важно не то, что герои говорят, а то, как они ведут себя.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видно в заботе, внимании и готовности поддержать. Даже небольшой хороший поступок говорит о человеке больше, чем длинные речи.
</a:t>
            </a:r>
            <a:endParaRPr lang="en-US" sz="134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легко понять, что любовь к близким проявляется в простых делах. Увидеть усталость мамы и помочь ей — уже большое дело.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помогает детям в обычной жизни: не забывать о вежливости, не лениться и замечать, когда рядом кому-то нужна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дочери и младшая дочь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дочери в сказке ведут себя по-разному, но обеих объединяет одно: они не спешат проявить настоящую заботу. Из-за этого их поступки кажутся холодными и равнодушными.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Младшая дочь показывает другой характер. Она внимательна к маме, действует мягко и по-доброму. На её примере легко увидеть, как забота делает человека по-настоящему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дела в сказке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могут звучать очень убедительно, но сказка напоминает: по-настоящему важно то, что человек делает для других.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становится заметным в простых поступках: помочь, подать, поддержать, не пройти мимо чужой усталости или тревоги.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понятный жизненный урок. Дома и в школе каждый день есть маленькие случаи, где можно проявить внимание и участие.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учит, что искренность проверяется делом. Поэтому поступок ценится выше обещания, которое так и осталось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татарской народной сказки «Три дочери»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мысль делает сказку запоминающейся: любовь к родным нужно показывать в поступках, а не только произносить вслух.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остаётся понятной даже самым юным читателям.
</a:t>
            </a:r>
            <a:endParaRPr lang="en-US" sz="31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заботы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семье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горит лампа, на столе стоит простая посуда, а рядом собирается семья. В такой обстановке особенно заметны ласковые слова, порядок и привычка помогать друг другу. Дом сразу кажется тёплым и надёжным местом.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который создают люди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сказке рождается не только из мебели или вещей. Его создают добрые руки, заботливый взгляд и желание сделать жизнь близких спокойнее. Даже обычный стол и домашняя утварь здесь говорят о внимании к семье.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114351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826326"/>
            <a:ext cx="45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30276"/>
            <a:ext cx="450000" cy="4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первоклассников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забота о маме и родных выражается в простых делах. Нужно замечать, когда кому-то трудно, и не ждать просьбы, чтобы помочь.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не заменяют поступки. Для первоклассников это понятный урок: если хочешь показать доброе отношение, нужно действовать, а не только обещать.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слушать старших, замечать их усталость и отвечать добром. Такое внимание делает дом спокойнее и учит детей относиться к близким бережно.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 добрым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 видно по повседневным поступкам. Сказка мягко напоминает, что доброта, уважение и благодарность формируют характер лучше любых длинных нравоучений.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через 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легко запоминается и помогает обсуждать важные вещи без скуки. После чтения дети могут назвать хорошие поступки и понять, как поступать дома и в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чтения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для обсуждения сказки на основе её героев и поступков.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сказке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мамой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маму, которая любит дочерей и ждёт от них тепла. Уже здесь возникает сочувствие и желание понять, кто из героев поступит по-доброму.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дочерей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становятся заметны разные характеры. Одни дочери думают о себе, а младшая показывает заботу. Именно различие в поступках делает сюжет понятным и запоминающимся.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сказка подводит к простому выводу: доброта, благодарность и внимание к близким важнее красивых слов. Этот итог легко обсудить даже с первоклассниками.
</a:t>
            </a:r>
            <a:endParaRPr lang="en-US" sz="10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семейному чтению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взрослый и ребёнок сидят рядом с книгой, а в комнате мягко светит лампа. Такое изображение сразу создаёт ощущение спокойного семейного вечера и общего внимания.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лица, удобный диван или кресло и открытая книга помогают почувствовать, что чтение объединяет поколения. Сказка звучит особенно хорошо там, где есть уют и доверие.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сказки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дочери, семья, забота — эти слова помогают быстро вспомнить, о ком идёт речь и почему история связана с домашним теплом и вниманием к близким.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благодарность, поступок — эти слова показывают главную мысль сказки. По ним легко понять, что важнее всего не обещания, а настоящая помощь и добрый выбор.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любовь — такие слова удобно использовать в пересказе. Они помогают детям коротко объяснить, чему учит сказка и какие чувства она вызывает после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не перегружен событиями, поэтому детям легко следить за тем, что происходит от начала до конца.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понятные: мама и три дочери. Первоклассникам нетрудно запомнить, кто как поступает и почему это важно.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подходит для 1 класса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ясное противопоставление доброго и недоброго поведения. Это помогает обсуждать текст простыми словами и без сложных объяснений.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удобно читать вслух, пересказывать по частям и обсуждать. Она тренирует внимание, речь и умение делать выводы по содержанию.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обычной жизнью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простом деле: помочь маме убрать со стола, принести вещи или просто не ждать напоминаний. Такие мелочи делают домашний день легче.
</a:t>
            </a:r>
            <a:endParaRPr lang="en-US" sz="1325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 сказке звучит как важный знак уважения. В жизни это тоже просто: поблагодарить за заботу, за вкусный ужин или за доброе слово.
</a:t>
            </a:r>
            <a:endParaRPr lang="en-US" sz="136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учит видеть, когда близкому человеку нужна поддержка. Иногда достаточно тихо помочь, принести воду или не создавать лишнего шума рядом.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дом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13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поступки создают в семье приятную атмосферу. Когда каждый старается быть внимательным, дом становится уютнее, а настроение у всех — лучше.
</a:t>
            </a:r>
            <a:endParaRPr lang="en-US" sz="12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смыслу 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14375" y="19089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деле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родным видна не в громких обещаниях, а в повседневной заботе. Сказка показывает это очень ясно и по-доброму.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583200" y="25031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сильнее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слова быстро забываются, а настоящий поступок остаётся в памяти. Именно поэтому помощь и внимание ценятся выше красивых речей.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914375" y="30973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объединяет
</a:t>
            </a:r>
            <a:pPr algn="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замечают труд мамы и отвечают добром, в семье становится спокойнее и дружнее. Благодарность делает отношения теплее.
</a:t>
            </a:r>
            <a:endParaRPr lang="en-US" sz="1089" dirty="0"/>
          </a:p>
        </p:txBody>
      </p:sp>
      <p:sp>
        <p:nvSpPr>
          <p:cNvPr id="13" name="Text 5"/>
          <p:cNvSpPr txBox="1"/>
          <p:nvPr/>
        </p:nvSpPr>
        <p:spPr>
          <a:xfrm>
            <a:off x="4583200" y="36915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помнить о близких каждый день. Если делать маленькие добрые дела, дом становится местом, куда всегда хочется возвращаться.
</a:t>
            </a:r>
            <a:endParaRPr lang="en-US" sz="10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сказки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Татарская сказка «Три дочери» напоминает, что забота о маме проявляется в делах, а не только в словах. Она учит доброте, уважению и благодарности.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2026-05-24T02:53:40Z</dcterms:created>
  <dcterms:modified xsi:type="dcterms:W3CDTF">2026-05-24T02:53:40Z</dcterms:modified>
</cp:coreProperties>
</file>