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звуках, словах и музыке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звучит в стихах, песнях и городских голосах.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истории и в музыке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впервые упоминается в 1147 году, но и сегодня остаётся сердцем страны. У неё есть свой голос: колокола, песни, марши, шум улиц и музыка праздников.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Пушкина и его музыка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«Москва... как много в этом звуке...» звучит как маленькая музыка сама по себе. В ней слышатся пауза, мягкость и особое чувство родного города.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строки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эта строка звучит торжественно и немного загадочно. Она помогает представить Москву не только глазами, но и слухом, как красивый и важный образ.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слышит ребёнок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слышны колокольный звон, шум метро, звон трамваев и шаги по улицам. Эти звуки складываются в живую городскую мелодию, которую легко узнать.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тихие звуки: двор, парк, разговоры на скамейке. А есть праздничные, громкие и радостные — они делают столицу по-настоящему большой и оживлённой.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можно услышать в Москве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Колокола издавна сопровождали важные события в городе. Они звучали на праздники, во время службы и в особые дни, собирая людей вместе.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Их долгий и сильный звук легко запоминается. Он напоминает о древней Москве, высоких башнях и о времени, которое как будто замедляется.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 как часть старой Москвы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 Москве бывают разными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песни о Москве часто звучат светло и легко. В них есть радость, движение и ощущение праздника. Такие мелодии помогают детям быстро запомнить столицу и полюбить её через простые, ясные образы.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Бодрые песни для детей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для взрослых нередко звучат широко и величаво. В них Москва представляется как большой город с богатой историей. Такая музыка вызывает уважение, гордость и чувство причастности к жизни страны.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Торжественные песни о столице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песнях о Москве слышатся слова о Родине, дружбе и весне. Город в них становится не только местом на карте, но и тёплым образом, который объединяет людей разного возраста.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песне как образ дома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950" y="2087925"/>
            <a:ext cx="2887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2588" y="2087925"/>
            <a:ext cx="3465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113" y="2087921"/>
            <a:ext cx="34650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рисует город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ритм напоминает спешащих людей, транспорт и оживлённые улицы. Сразу кажется, будто город шагает в ногу с музыкой.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мелодия похожа на спокойную прогулку по парку или по тихой улице. Она помогает услышать Москву мягкой и задумчивой.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вечера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 звучат легко и светло, а низкие — устойчиво и серьёзно. Вместе они создают объёмный образ большого города.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 глубина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живёт в быстром темпе, и это легко услышать в чётком ритме и повторяющихся мотивах. Такая музыка напоминает движение людей по улицам и площадям.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ритм становится энергичным, возникает чувство постоянного движения. Город будто не стоит на месте: он спешит, встречает, зовёт и звучит очень бодро.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Москвы: быстрый, шумный, живой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Жанры, в которых слышна Москва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1076400" y="2249467"/>
            <a:ext cx="41166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помогает услышать слова, чувства и историю города сразу. Марш передаёт торжество, шаг и собранность, поэтому он особенно подходит образу столицы.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76400" y="1703867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 марш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1076400" y="3827452"/>
            <a:ext cx="41166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звучит как общий голос многих людей, а романс делает образ Москвы более личным и тёплым. В симфонической музыке город раскрывается широко, как большой и многогранный мир.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76400" y="3281853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Хор, романс и симфония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Лаврентьевская летопись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 первого летописного упоминания Москвы, поэтому её песни часто звучат с оттенком древности и памяти.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древний город легко соединяет народную напевность, повтор и плавную мелодию в узнаваемый музыкальный образ.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1147
</a:t>
            </a:r>
            <a:endParaRPr lang="en-US" sz="9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Москва: город звучит по-особенному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День города Москва будто надевает праздничный костюм. На площадях звучат оркестры, люди поют, а в воздухе словно рассыпается звонкий блеск фанфар. Город становится похож на большую сцену, где у каждого своя радостная партия.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города: музыка на улицах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концерт собирает вместе тысячи слушателей, и Москва отвечает аплодисментами, ритмом и торжественным настроением. Музыка становится громче и выше, а салют и свет добавляют ей сияния. В такие минуты город будто сам поёт.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Концерт, который слышит весь город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Москва умеет звучать особенно красиво. Под колокольный перезвон, музыку из колонок и весёлые голоса людей город встречает Новый год. Даже снежные улицы кажутся чуть тише, чтобы дать место праздничной мелодии.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Новогодний вечер в столице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175" y="1791059"/>
            <a:ext cx="468000" cy="37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05" y="3447534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самых известных театров России. Здесь звучат опера и балет, а каждое выступление напоминает о высокой культуре и долгой музыкальной традиции Москвы.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Концертные залы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слушают симфоническую музыку, хоры и сольные программы. Такие залы помогают услышать, как по-разному может звучать один и тот же город.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Филармонические площадки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этих сценах выступают оркестры и солисты. Здесь особенно хорошо слышно, как классическая музыка соединяет мастерство исполнителя и внимание слушателя.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школы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московских школах дети учатся петь, слушать и понимать музыку. Именно здесь у многих начинается знакомство с нотами, инструментами и сценой.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музыкальные места Москвы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была важным городом для П. И. Чайковского, С. В. Рахманинова, М. И. Глинки и других композиторов. Здесь звучали их произведения, проходили концерты и встречи с публикой.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Столичная музыкальная жизнь помогала рождаться новым идеям и премьерам. Для композиторов Москва была не только местом работы, но и городом вдохновения, где особенно остро чувствуется связь музыки и культуры.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и Москва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Москва появляется в разных видах искусства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Москва становится памятью, чувством и образом родного города. Поэты передают её характер через интонацию и особые, запоминающиеся строки.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слово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музыкальных произведениях Москва звучит через ритм, мелодию и тембр. Так город можно не только увидеть и прочитать, но и услышать.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музыка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живописи Москва узнаётся по силуэту Кремля, улицам и яркому городскому виду. Художник показывает не звук, а настроение и краски столицы.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картина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музыка о Москве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 Москве часто звучат торжественно и светло. Они помогают почувствовать гордость за город, а ещё радуют бодрым, уверенным настроением. Слушать такую музыку приятно, как праздничный звонок на перемену.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 и радость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московских мелодиях слышатся мягкость и лиричность. Тогда музыка становится похожей на вечернюю прогулку по тихой улице и вызывает добрые, спокойные чувства.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мечтательность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город памяти и встречи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людей Москва связана с детскими экскурсиями, школьными поездками и первым знакомством с большим городом. Такие впечатления остаются в памяти надолго.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вспоминает Москву по учёбе, концертам или встречам с друзьями. Для них город становится местом важных событий и новых открытий.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Москва соединяет прошлое и настоящее. Она остаётся городом, где личные истории становятся частью общей истории страны.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сохранить эти воспоминания особенно ярко. Стоит услышать знакомую мелодию — и в памяти снова оживают улицы, площади и праздник.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81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68600" y="1629091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«Москва» звучит ясно и уверенно, потому что в нём есть звонкие и твёрдые звуки. Оно легко выделяется в стихах и песнях, будто само просится в центр строки.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409125" y="360000"/>
            <a:ext cx="53769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слово «Москва» звучит торжественно
</a:t>
            </a:r>
            <a:endParaRPr lang="en-US" sz="3518" dirty="0"/>
          </a:p>
        </p:txBody>
      </p:sp>
      <p:sp>
        <p:nvSpPr>
          <p:cNvPr id="8" name="Text 3"/>
          <p:cNvSpPr txBox="1"/>
          <p:nvPr/>
        </p:nvSpPr>
        <p:spPr>
          <a:xfrm>
            <a:off x="4668600" y="3216300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слово произносят в торжественном контексте, оно сразу становится особенно заметным. В нём слышится сила, красота и важность большого города.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услышать в музыкальном образе города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мелодия добавляет красоту и протяжность. Она напоминает о вечерней Москве, тихих аллеях и спокойном, задумчивом настроении.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Громкое звучание и сильная динамика показывают масштаб Москвы. Такие музыкальные средства делают образ города широким, праздничным и очень заметным.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 передаёт движение улиц, транспорта и спешащих людей. Он помогает почувствовать, что город живёт в постоянном ритме.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Москва может начаться с поездки в метро, вида Кремля или песни, услышанной на уроке музыки. Город запоминается как яркое и очень живое место.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много света, движения, красивых зданий и особых звуков. Поэтому дети легко понимают: музыка тоже умеет рассказывать о городе — иногда даже лучше, чем длинный рассказ.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детском восприятии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стихах, песнях и звуках раскрывается как город с сильным характером и богатой историей. Строка Пушкина напоминает: у города есть свой голос, и его можно услышать сердцем.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можно услышать сердцем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2026-05-24T22:07:09Z</dcterms:created>
  <dcterms:modified xsi:type="dcterms:W3CDTF">2026-05-24T22:07:09Z</dcterms:modified>
</cp:coreProperties>
</file>