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вокруг нас: что это и почему оно важно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работает электричество, где оно встречается и как пользоваться им безопасно.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в повседневной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комнате, зарядка телефона, работа техники и школьных приборов — всё это связано с электричеством. Понимание его основ помогает не только лучше учиться, но и избегать опасных ситуаций дома и в школе.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электрическим током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ток — это упорядоченное движение заряженных частиц по проводнику. В металлах такими частицами являются электроны, которые перемещаются внутри провода.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 появляется только тогда, когда цепь замкнута и есть источник энергии. Без непрерывного пути для зарядов электрический ток не течёт и прибор не работает.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тока используют три основные величины: силу тока измеряют в амперах, напряжение — в вольтах, сопротивление — в омах.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Электроны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 можно представить как маленькую систему, в центре которой находится ядро, а вокруг него движутся электроны. Если предметы трутся друг о друга, часть электронов может перейти с одного тела на другое. Тогда один предмет станет отрицательно заряженным, а другой — положительно заряженным.
</a:t>
            </a:r>
            <a:endParaRPr lang="en-US" sz="117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и отталкивание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Заряды ведут себя по определённому правилу: разные притягиваются, одинаковые отталкиваются. Это легко заметить на простых опытах с воздушным шариком, бумагой или расческой. Такие наблюдения помогают понять, почему заряд не остаётся незаметным.
</a:t>
            </a:r>
            <a:endParaRPr lang="en-US" sz="122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электронов происходит не только при трении, но и при соприкосновении предметов. Именно поэтому электрические явления можно увидеть в самых обычных ситуациях: от натёртого пластика до прилипших лёгких частиц.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атом и откуда берется заряд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электричества в быту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отличаются не только устройством, но и тем, как долго могут отдавать энергию и где используются чаще всего.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чаще всего встречается розетка, а автономные источники важны там, где нет сети или нужен запас энергии.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 учебной диаграммы, 2025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Проводники и изоляторы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материалов показывает, какие из них помогают току проходить, а какие защищают человека от его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хорошо проводят ток, поэтому подходят для проводов. Пластик и резина, наоборот, служат защитой и уменьшают риск поражения током.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физических материалов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электричество приходит в дом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энергии от электростанции до бытового прибора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помогают описать работу электрической цепи.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физики, раздел об электрических явлениях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Напряжение, сила тока и мощность показывают, как источник передаёт энергию и как прибор её расходует.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сила тока при увеличении напряжения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одинаковом сопротивлении изменения легче заметить на простом графике с небольшими значениями напряжения.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напряжение, тем больше сила тока. Это показывает прямую зависимость при постоянном сопротивлении.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зависимости U и I при постоянном сопротивлении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цепь: из чего она состоит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цепь замкнута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тока, провода, выключатель и лампа образуют путь для движения зарядов. Если все элементы соединены правильно, ток проходит по цепи, и прибор работает.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цепь разомкнута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цепи есть разрыв, движение зарядов прекращается. Тогда лампа гаснет, потому что электричеству некуда двигаться.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067" y="2256352"/>
            <a:ext cx="635400" cy="50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1264" y="2223541"/>
            <a:ext cx="484838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двух типов соединения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соединены один за другим, поэтому ток проходит через каждый по очереди. Если один прибор выключить или он сломается, работа всей цепи нарушается.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прибор подключён к источнику отдельно, и его работа не зависит от остальных. Поэтому отказ одной лампы не останавливает работу других устройств.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делают дома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квартире и школе параллельное соединение удобно: свет можно включать в разных комнатах отдельно, а бытовые приборы работают независимо друг от друга.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соединение проще по схеме, но менее надёжно для быта. Параллельное соединение безопаснее и практичнее для повседневного использования электричества.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уходит электричество дома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статьи расхода в обычной семье; точные доли зависят от числа приборов, привычек и времени их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расход дают мощные и долго работающие приборы. Небольшие устройства тоже заметны, если остаются включёнными постоянно.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типичных бытовых сценариев потребления электроэнергии; данные условные, для наглядности.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Статическое электричество в повседневной жизни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Статический заряд накапливается на поверхности предметов, когда электроны переходят при трении или соприкосновении. Это особенно заметно на пластмассе, ткани, воздушных шариках и волосах.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такие явления встречаются чаще: сухой воздух хуже проводит заряд, поэтому он дольше удерживается на предметах. Из-за этого бывает треск, когда снимают свитер или куртку.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Статическое электричество можно увидеть в простых опытах: натертый предмет притягивает бумажки, шарик липнет к стене, а волосы поднимаются и разлетаются в стороны.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 проводу идёт ток, вокруг него возникает магнитное поле. Чем сильнее ток, тем заметнее это поле. Именно поэтому электричество и магнетизм тесно связаны.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магнитное поле меняется, в проводнике может возникнуть ток. На этом принципе работают генераторы, электродвигатели, звонки и динамики, которые превращают одну форму энергии в другую.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электричества и магнетизма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мощности бытовых приборов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Мощность обычно указана на корпусе прибора или в инструкции, поэтому её можно легко сравнить без сложных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мощность, тем быстрее прибор расходует энергию. Самыми «тяжёлыми» для сети обычно становятся нагревательные устройства.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диаграмма. Значения приведены как типичные ориентиры для бытовых приборов, без привязки к конкретной модели.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3000845"/>
            <a:ext cx="6228408" cy="12731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электробезопасности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помогают избежать удара током, перегрева проводов и поломки техники. Особенно важно соблюдать осторожность рядом с водой и повреждёнными проводами.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связан с влагой, повреждённой изоляцией и перегрузкой сети. Безопасное поведение снижает вероятность несчастного случая.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электробезопасности для дома и школы.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короткое замыкание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повреждение изоляции приводит к резкому росту тока и срабатыванию защиты.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94" y="2134249"/>
            <a:ext cx="62336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7586" y="2134249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5654" y="2134249"/>
            <a:ext cx="623363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7615" y="2134249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4945" y="2134249"/>
            <a:ext cx="554100" cy="554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природа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Электроэнергию получают на станциях, где разные источники энергии превращают движение турбин или другие процессы в электрический ток для городов и посёлков.
</a:t>
            </a:r>
            <a:endParaRPr lang="en-US" sz="1434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газ дают много энергии, но их сжигание связано с выбросами. Поэтому важно расходовать электричество разумно и не тратить его зря.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используют энергию движущейся воды. Это позволяет получать электричество без постоянного сжигания топлива, но зависит от природных условий и водных ресурсов.
</a:t>
            </a:r>
            <a:endParaRPr lang="en-US" sz="1436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и ветряные установки работают за счёт возобновляемых источников. Они не иссякают, но их выработка меняется вместе с погодой и временем суток.
</a:t>
            </a:r>
            <a:endParaRPr lang="en-US" sz="1505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электричества мы тратим без необходимости, тем меньше нагрузка на природу. Простые привычки помогают снизить расход топлива и сохранить ресурсы.
</a:t>
            </a:r>
            <a:endParaRPr lang="en-US" sz="14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экономить электричество дома и в школе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привычки помогают заметно уменьшить расход энергии без потери удобства. Особенно важно не оставлять приборы включёнными без необходимости.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простые действия дают заметный эффект, если выполнять их каждый день. Экономия складывается из множества небольших привычек.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 разумному использованию электроэнергии в быту и школе.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Электричество: полезно, удобно, требует осторожности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помогает освещать дома, работать технике и двигаться транспорту, но его нужно понимать и уважать. Знание цепи, источников тока и правил безопасности делает использование электричества осознанным и безопасным.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2026-05-20T21:28:21Z</dcterms:created>
  <dcterms:modified xsi:type="dcterms:W3CDTF">2026-05-20T21:28:21Z</dcterms:modified>
</cp:coreProperties>
</file>