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пути. Формирование взглядов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опыт, среда и выбор создают личность героя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литературе 10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проза XIX века показывает, как человек взрослеет через совесть, долг, свободу и ответственность. Судьбы героев Тургенева, Толстого и Достоевского помогают увидеть переход от наивных представлений к зрелому пониманию жизни.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задаёт первые представления о добре, чести, труде и человеческом достоинстве. Ребёнок усваивает не только слова взрослых, но и их ежедневный пример, который становится основой будущих решений.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«Обломове» воспитание в атмосфере покоя и постоянной опеки делает Илью Ильича зависимым от чужой воли. Привычка к бездействию оказывается сильнее стремления к переменам.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первая школа взглядов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семьи Ростовых и Болконских показывают разные нравственные среды: эмоциональную открытость и строгую дисциплину. Именно семейный уклад во многом определяет внутренний тон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героя и первые социальные сравнения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круг сверстников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среди ровесников герой впервые сравнивает себя с другими, проверяет свои убеждения и учится отстаивать мнение. Важно не потерять уважение к себе и внутреннюю самостоятельность.
</a:t>
            </a:r>
            <a:endParaRPr lang="en-US" sz="1393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общественные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«Отцах и детях» Аркадий Кирсанов по-разному, чем Николай Петрович, переживает давление среды и чужих оценок. Здесь особенно заметно, как молодому человеку приходится выбирать между принадлежностью к группе и личной правдой.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формирования взглядов литературного героя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действуют не поодиночке: их влияние усиливается или ослабляется в зависимости от характера героя и ситуации.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решающим становится личный опыт, который заставляет пересмотреть уже усвоенные взгляды.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романов И. С. Тургенева, Л. Н. Толстого и Ф. М. Достоевского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70967"/>
            <a:ext cx="603375" cy="48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чтения, образования и бесед в формировании мировоззрения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расширяет кругозор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открывает герою исторические, философские и нравственные идеи, помогая выйти за пределы привычной среды. Чтение становится не накоплением сведений, а способом понять себя и мир.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Беседа уточняет позицию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учителем, другом или оппонентом заставляет формулировать мысль точно и проверять её на прочность. В споре становится видно, что именно герой действительно считает верным.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учит мыслить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 университетское обучение в литературе связано с умением анализировать, сопоставлять и делать выводы. Важна не память, а способность рассуждать и принимать ответственное решение.
</a:t>
            </a:r>
            <a:endParaRPr lang="en-US" sz="1229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выявляет 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Базарова и Павла Петровича, размышления Пьера Безухова и вопросы Раскольникова показывают: мировоззрение складывается там, где мысль сталкивается с сильным возражением.
</a:t>
            </a:r>
            <a:endParaRPr lang="en-US" sz="11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впечатления к убеждению: как рождается собственная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внутренний путь героя от внешнего опыта к самостоятельному нравственному решению.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эпоха и общественные идеи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всё чаще обращается к личности, её совести и внутреннему выбору. Герой начинает восприниматься как человек, живущий в напряжённом диалоге со временем.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реформ и споров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перемены усиливают интерес к вопросам долга, свободы, народа и прогресса. Именно в таких условиях взгляды персонажей становятся особенно уязвимыми и проверяемыми.
</a:t>
            </a:r>
            <a:endParaRPr lang="en-US" sz="1419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Тургенева, Толстого и Достоевского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произведениях личная судьба героя связана с идеями эпохи: спором поколений, историческим переломом, поиском веры и смысла жизни.
</a:t>
            </a:r>
            <a:endParaRPr lang="en-US" sz="1402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 10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Анализируя роман, ученик видит, как общественные идеи входят в частную жизнь героя и определяют его выбор, ошибки и духовный рост.
</a:t>
            </a:r>
            <a:endParaRPr lang="en-US" sz="14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становления взглядов и их художественная роль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источники влияния формируют героя и к каким последствиям это приводит в литературном сюжете.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почти никогда не формируется под действием одного источника: его мировоззрение складывается из нескольких влияний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романов И. С. Тургенева, Л. Н. Толстого и Ф. М. Достоевского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столкновение с реальностью в судьбе героя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теория встречает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Раскольникова абстрактная идея о праве сильного рушится после преступления. Мысль, казавшаяся логичной, оборачивается страхом, одиночеством и нравственным распадом. Именно это столкновение делает внутренний кризис героя необратимым и заставляет его увидеть цену собственного выбора.
</a:t>
            </a:r>
            <a:endParaRPr lang="en-US" sz="864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опыт сильнее амбиций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 проходит через войну, плен и утрату прежних иллюзий. Лишь столкнувшись с реальной человеческой болью, он начинает понимать, что жизнь нельзя свести к красивым словам и случайным успехам. Его путь — движение от смутных представлений к внутренней ясности.
</a:t>
            </a:r>
            <a:endParaRPr lang="en-US" sz="8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закрепляются в процессе взросления героя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героя в русской литературе начинается с уважения к достоинству другого человека: именно оно удерживает от произвола, насмешки и жестокого самоутверждения.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проявляется в готовности отвечать не только за поступок, но и за его последствия, особенно когда ошибка уже затронула чужую судьбу.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сострадание ценны потому, что помогают герою видеть правду о себе без самооправдания и замечать чужую боль, а не только собственные переживания.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выбора становится подлинной ценностью тогда, когда герой умеет отказаться от удобной иллюзии и принять внутреннюю перемену как нравственную необходимость.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героя: сравнительный анализ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романах один и тот же герой может сильнее реагировать на разные обстоятельства: идейный спор, семейную среду или драматический жизненный перелом.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изменения чаще всего вызывает личное потрясение, но оно работает вместе с уже накопленным семейным, интеллектуальным и историческим опытом.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романам И. С. Тургенева «Отцы и дети», Л. Н. Толстого «Война и мир», Ф. М. Достоевского «Преступление и наказание»
</a:t>
            </a:r>
            <a:endParaRPr lang="en-US" sz="9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часто вынужден жить между тем, чего ждут от него семья и общество, и тем, что он сам считает правдой, поэтому внешнее одобрение перестаёт быть главным ориентиром.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чужой позицией не всегда приводит к открытому бунту: иногда оно заставляет точнее определить собственные границы и отказаться от навязанной роли.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Базарова, князя Андрея и Пьера этот конфликт раскрывается по-разному, но в каждом случае именно внутреннее несогласие с готовыми схемами становится началом самопознания.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ожиданиями среды и самостоятельностью личности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сомнения к убеждению: путь внутренней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психологической прозе рождается и проверяется новая жизненная позиция героя.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8727" y="533762"/>
            <a:ext cx="386371" cy="343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713109"/>
            <a:ext cx="386371" cy="30909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незрелых взглядов в литературе и жизни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Слепое следование идее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принимает модную теорию без проверки жизнью, она быстро превращается в источник ошибок, потому что объясняет мир слишком упрощённо и не оставляет места для сомнения.
</a:t>
            </a:r>
            <a:endParaRPr lang="en-US" sz="1334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Самообман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Незрелые взгляды часто поддерживаются удобной иллюзией собственной правоты. Герой перестаёт видеть реальное положение дел и начинает оправдывать то, что требует честного пересмотра.
</a:t>
            </a:r>
            <a:endParaRPr lang="en-US" sz="1371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идея ставится выше живого человека, она легко приводит к холодности и нравственной черствости. Так абстрактный принцип начинает подменять сострадание и ответственность.
</a:t>
            </a:r>
            <a:endParaRPr lang="en-US" sz="1427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пустота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Категорическое отрицание без положительного идеала не даёт опоры личности. В результате умный герой может оставаться сильным в споре, но духовно не находить собственного пути.
</a:t>
            </a:r>
            <a:endParaRPr lang="en-US" sz="14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5272" y="1426907"/>
            <a:ext cx="3952280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зрелеющего мировоззрения героя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внутреннее взросление проявляется в словах, поступках и отношении к чужой правде.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в литературе связана не с окончательной уверенностью, а с умением мыслить глубже, отвечать за свои слова и принимать сложность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психологической прозе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Наставники, друзья и примеры для подражания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Старшие, чьи слова подтверждены 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героя сильнее всего действует не громкий совет, а личный пример. Когда родитель, учитель или старший товарищ живёт так, как говорит, его влияние становится внутренним ориентиром для молодого человека и может надолго изменить его представления о долге и чести.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 как зеркало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споре герой яснее видит собственные убеждения, потому что чужая позиция заставляет его уточнять мысли и защищать то, что раньше казалось очевидным. Так наставничество нередко происходит через напряжённый разговор, а не через прямое поучение.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влияние и личный выбор в развитии героя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освобождается от влияния среды мгновенно: внутреннее решение созревает постепенно, через сопротивление, наблюдение и проверку собственных выводов.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способность критически отбирать чужие идеи, тем устойчивее становится личная позиция и тем ответственнее поступки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произведениям русской классики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источников опыта особенно часто называют в школьном анализе.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курса литературы 10 класса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помогают увидеть, что мировоззрение складывается из нескольких влияний одновременно и закрепляется только через личную проверку в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 как основа будущей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показывает: характер и взгляды не возникают мгновенно, а вырастают из ранних впечатлений, выбора, ошибок и испытаний. В этом и начинается подлинная самостоятельность человека.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2026-05-23T12:51:13Z</dcterms:created>
  <dcterms:modified xsi:type="dcterms:W3CDTF">2026-05-23T12:51:13Z</dcterms:modified>
</cp:coreProperties>
</file>