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Земли: наша планета в Солнечной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дом, полный воды, воздуха и 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очень древняя и при этом уникальная планета. Её размеры, водная поверхность и подходящие условия сделали возможной жизнь, поэтому её особенно важно изучать и сравнивать с другими мирами.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изучается как особая планета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в Солнечной системе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от 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расположена между Венерой и Марсом. Такое положение помогает сохранять умеренные температуры, при которых вода может оставаться жидкой на большой части поверхности планеты.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движется вокруг Солнца на среднем расстоянии 149,6 миллиона километров. Один оборот занимает 365,24 суток, поэтому календарный год приходится корректировать високосными днями.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своему положению Земля получает не слишком много и не слишком мало тепла. Это создаёт подходящие условия для существования океанов, атмосферы и множества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диаметру показывает место Земли среди планет земной группы и гигантов.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крупнее Меркурия и Марса, но намного меньше Юпитера и Сатурна; по размерам она занимает среднее положение среди каменистых планет.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диаметры планет Солнечной системы, справочные астрономические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 Солнечной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 и её вид из космоса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радиусов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радиус Земли больше полярного примерно на 21 километр. Эта разница кажется небольшой, но именно она показывает, что планета постоянно вращается вокруг своей оси.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 не идеальный шар, а геоид. Из-за вращения она немного сплюснута у полюсов и шире у экватора, поэтому её очертания немного различаются в разных направлениях.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из космоса особенно заметны океаны, облака и материки. Именно сочетание воды, суши и атмосферы создаёт привычный и легко узнаваемый вид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5,97×10²⁴ кг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масса Земли, удерживающая атмосферу и воду у поверхности.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масса создаёт достаточно сильное притяжение, чтобы вода и воздух не улетали в космос. Это одно из главных условий существования жизни на 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 о 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поверхности Земли занимают океаны, моря и суша.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поверхности планеты, а суша занимает меньшую долю. Поэтому Землю называют голубой планетой.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поверхности Земли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вода на поверхности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и её значение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основном состоит из азота, кислорода и аргона. Эти газы образуют защитную оболочку вокруг планеты и делают возможной жизнь на суше и в океане.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большинству живых организмов для дыхания. Без него не могли бы нормально существовать люди, животные и многие микроорганизмы.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задерживает часть опасного ультрафиолетового излучения Солнца. Благодаря этому поверхность Земли получает меньше вредного воздействия, чем могла бы без атмосферы.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перепадов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тепло и уменьшает резкие различия между дневной и ночной температурой. Поэтому на Земле условия остаются более устойчивыми для живых существ.
</a:t>
            </a:r>
            <a:endParaRPr lang="en-US" sz="12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 Земли в круговороте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солнечное тепло запускает движение воды между оболочками Земли.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занимает большую часть объёма планеты и лежит под корой. В её глубинах вещество очень горячее, поэтому там происходят медленные, но мощные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 — самая тонкая оболочка Земли. Именно на ней расположены материки, океаническое дно, города и все привычные нам природные ландшафты.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Земли находится ядро, которое делится на внешнее жидкое и внутреннее твёрдое. Высокие температура и давление делают его свойства особенными.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слишком тонка по сравнению с внутренними слоями, поэтому на её долю приходится лишь небольшая часть объёма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показывает: основная масса Земли сосредоточена в мантии и ядре, а поверхность — лишь тонкая оболочка.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 о строении Земли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по толщине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рождаются при столкновении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плиты медленно сближаются, земная кора сминается и поднимается вверх. Так возникают горные системы, где вершины, склоны и глубокие долины создают очень сложный и выразительный рельеф.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 землетрясения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плиты трутся друг о друга или расходятся, в земной коре появляются трещины и разломы. В этих местах часто происходят землетрясения, а поверхность может заметно изменяться за короткое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дно тоже движется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не ограничиваются сушей: они покрывают и дно океанов. Поэтому под водой тоже возникают хребты, впадины и вулканические области, которые формируются почти незаметно для человека, но постоянно.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литосферные плиты меняют поверхность Земли
</a:t>
            </a:r>
            <a:endParaRPr lang="en-US" sz="27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Джомолунгмы над уровнем моря.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показывает, насколько разнообразен рельеф Земли: рядом с высокими горами существуют и огромные океанические впадины.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географические данные о высоте Джомолунгмы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два постоянных движения Земли по-разному влияют на жизнь на 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определяет суточный ритм, а обращение вокруг Солнца — годовой цикл природы и календаря.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 и географии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движения Земли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тепло на Земле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угол падения лучей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солнечные лучи падают почти прямо, поэтому поверхность сильнее нагревается. Ближе к полюсам лучи приходят под меньшим углом и распределяют тепло по большей площади.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экватора круглый год сохраняется высокая температура. Здесь много влаги, быстро растут леса, а природа особенно богата видами растений и 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сменяются тёплые и холодные сезоны. Именно поэтому здесь особенно заметны весна, лето, осень и зима, а условия жизни сильно меняются в течение года.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 Солнце низко стоит над горизонтом, поэтому тепла поступает мало. Из-за этого здесь преобладают суровый климат, короткое лето и очень бедная растительность.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вода кажется доступной повсюду, пригодная для питья и хозяйства часть очень ограничена и требует бережного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запас воды на планете солёный, поэтому пресная вода становится особенно ценным природным ресурсом.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школьной географии о водных ресурсах Земли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 солёная вода на 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дом для множества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растения, животные, грибы и микроорганизмы образуют сложные сообщества. Здесь жизнь зависит от почвы, влаги, света и воздуха, а каждый организм влияет на соседей.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огромная 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морях и океанах живут рыбы, водоросли, планктон и многие другие организмы. Вода приносит питательные вещества, а течение и температура определяют, какие виды могут существовать в конкретном районе.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невидимую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насекомые, черви, бактерии и грибы. Они разлагают остатки растений и животных, возвращая вещества в природу, поэтому почва тоже является важной частью биосферы.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биосфера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Землю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дороги, мосты и промышленные объекты. Такие постройки помогают жить и работать, но одновременно сокращают природные территории и меняют привычный ландшафт.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полезных ископаемых меняются горные породы, почвы и рельеф. Поэтому важно восстанавливать нарушенные территории и использовать природные ресурсы разумно.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транспорт и плотины могут загрязнять воду и воздух. Чтобы уменьшить вред, нужны очистные сооружения, экономия ресурсов и строгий контроль за выбросами.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нуждается в 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рек и почв помогает людям защитить здоровье и будущее планеты. Бережное отношение к природе становится частью ответственности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Землю пригодной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Земли взаимно дополняют друг друга и создают среду для живых организмов.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уникальна тем, что её оболочки работают вместе и создают условия для жизни. Чем лучше мы понимаем эту систему, тем ответственнее можем относиться к природе и будущему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2026-06-02T17:41:27Z</dcterms:created>
  <dcterms:modified xsi:type="dcterms:W3CDTF">2026-06-02T17:41:27Z</dcterms:modified>
</cp:coreProperties>
</file>