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in New Zealand: why this country is known for active people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природа и традиции делают Новую Зеландию по-настоящему активной страной.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1515" y="895525"/>
            <a:ext cx="3427970" cy="336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Зеландия: острова, океан и спорт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 — островная страна с горами, побережьями и парками. Здесь спорт тесно связан со школой, клубами и отдыхом на свежем воздухе, поэтому дети и взрослые много двигаются круглый год.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 — самый известный спорт Новой Зеландии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Регби-союз считается главным спортивным символом страны. Его любят по всей Новой Зеландии, а матчи привлекают внимание даже тех, кто обычно не следит за спортом.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 мировом уровне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Сборная All Blacks выигрывала Кубок мира по регби в 1987, 2011 и 2015 годах. Эти победы укрепили репутацию Новой Зеландии как одной из сильнейших регбийных стран.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Хака перед игрой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матчами команда исполняет хаку — традиционный танец маори. Он выражает силу, единство и уважение к сопернику, а также стал узнаваемым символом новозеландского спорта.
</a:t>
            </a:r>
            <a:endParaRPr lang="en-US" sz="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Blacks: команда, которую узнают во всём мире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форма и сильный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Blacks легко узнать по чёрной форме и уверенной манере игры. Этот образ давно стал частью международного спорта и ассоциируется с дисциплиной, силой и высоким уровнем подготовки. Для болельщиков он сразу говорит о новозеландском регби.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Команда, которая играет как единое целое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All Blacks строится не только на таланте отдельных игроков, но и на командной работе. Быстрые передачи, точные действия и высокая концентрация помогают им сохранять контроль в самых напряжённых матчах.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спорта Новой Зеландии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All Blacks — это больше, чем просто сборная. Команда стала спортивным брендом, который знают в разных странах мира. Её выступления показывают, как традиции, характер и подготовка создают выдающийся результат.
</a:t>
            </a:r>
            <a:endParaRPr lang="en-US" sz="8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спортивные успехи Новой Зеландии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победы в регби, но и заметные достижения в олимпийских и командных видах спорта.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в регби сочетается с сильными результатами на воде и в выносливых дисциплинах. Спорт страны разнообразен, но особенно успешен там, где важны техника и характер.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известным международным достижениям Новой Зеландии; по состоянию на 2024 год.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маори и спортивные традиции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Хака перед матчами показывает силу команды и уважение к сопернику. Это не просто эффектный ритуал, а важная часть национальной идентичности и спортивной культуры.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Маорийские традиции подчёркивают сплочённость и взаимную поддержку. В спорте это особенно важно, потому что победа зависит от доверия, дисциплины и общей цели.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клуб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и клубах используют маорийские слова, названия и символы. Так дети лучше понимают местную культуру и видят, что спорт связан с историей страны.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 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события часто превращаются в школьные и общественные праздники. Они объединяют семьи, учителей, тренеров и соседей вокруг команды и общего настроения.
</a:t>
            </a:r>
            <a:endParaRPr lang="en-US" sz="7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и летние виды спорта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особенно любят в тёплое время года. Для многих школьников и семей это спокойная, но увлекательная игра, где важны внимание, точность и умение ждать нужный момент.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Black Caps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сборная New Zealand Black Caps вышла в финал чемпионата мира 2019 года, а в 2021 году выиграла первый чемпионат мира по тестовому крикету.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летние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дети и подростки часто играют в теннис, плавают и занимаются лёгкой атлетикой. Эти виды спорта хорошо подходят для активного отдыха и школьных соревнований.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этой теме полезно запомнить слова cricket, summer, bat, ball, swim и race. Они часто встречаются в текстах, заданиях и разговорах о спорте.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виды спорта, в которых Новая Зеландия особенно сильна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дисциплины требуют терпения, физической формы и регулярной подготовки. Они особенно хорошо подходят стране с сильной спортивной школой.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Новозеландские успехи чаще всего связаны с видами спорта, где важны вода, ветер, техника и выносливость. Это показывает устойчивую спортивную специализацию страны.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олимпийским достижениям Новой Зеландии; по состоянию на 2024 год.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Парусный спорт и жизнь у океана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рождённый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окружена океаном, поэтому парусный спорт и яхтинг естественно стали частью повседневной жизни. На побережье можно увидеть тренировки, детские занятия и семейные прогулки у гавани, где часто обсуждают ветер, море и безопасность на воде.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мирового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Парусный спорт принёс стране громкие международные успехи, включая победы в Кубке Америки. Для новозеландцев это не только соревнование, но и знак того, что умение работать с ветром и водой может стать национальной гордостью.
</a:t>
            </a:r>
            <a:endParaRPr lang="en-US" sz="9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Гребля и велоспорт: спорт силы и выносливости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Гребля и велоспорт приносят Новой Зеландии много медалей на международных соревнованиях. Эти дисциплины ценятся за точность движений, физическую подготовку и умение сохранять темп.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видах спорта важны сила, ритм, терпение и endurance. Спортсмен должен долго работать без ошибок, а значит, учится концентрироваться и не сдаваться после трудных отрезков.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новозеландских спортсменов поддерживают клубы, школьные старты и тренировки на природе. Такая система помогает детям постепенно расти и переходить от первых соревнований к серьёзному уровню.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языка полезны слова row, cycle, training и team work. Они помогают описывать спорт, подготовку и то, как люди добиваются результата вместе.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94511"/>
            <a:ext cx="4009200" cy="1751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 и их 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виды спорта связаны с жизнью страны, её традициями и природой.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виды спорта в Новой Зеландии тесно связаны либо с национальной идентичностью, либо с морской и школьной культурой.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на основе общеизвестных спортивных достижений Новой Зеландии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школьной команды до сборной страны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типичном развитии спортивной карьеры ребёнка в Новой Зеландии.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41" y="1200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школьный спорт детям 11–13 лет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секциях дети учатся слушать друг друга, распределять роли и действовать вместе. Командные игры помогают почувствовать ответственность за общий результат и поддерживать товарищей в соревновании.
</a:t>
            </a:r>
            <a:endParaRPr lang="en-US" sz="794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в школе формируют привычку к режиму и постепенному улучшению навыков. Даже короткие занятия после уроков развивают дисциплину, выносливость и уверенность перед игрой.
</a:t>
            </a:r>
            <a:endParaRPr lang="en-US" sz="825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и 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турниры дают детям первый опыт настоящего матча, где важно соблюдать правила и спокойно реагировать на результат. Победа становится наградой за старание, а не случайностью.
</a:t>
            </a:r>
            <a:endParaRPr lang="en-US" sz="794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удобно использовать слова school team, practice, game, friend и winner. Они помогают говорить о спорте просто и понятно, описывая тренировки, матч и успех команды.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школьников и подростков к видам 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популярность видов спорта в обобщённом виде: она помогает сравнить интересы школьников и подростков без сложных данных.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и нетбол остаются наиболее заметными, а футбол и баскетбол особенно быстро набирают популярность в городах. Плавание стабильно важно благодаря океану и бассейнам.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презентации; условная шкала для наглядного 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367" y="1136125"/>
            <a:ext cx="2364607" cy="209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спорт в Новой Зеландии: сила, стиль и успех
</a:t>
            </a:r>
            <a:endParaRPr lang="en-US" sz="217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Silver Ferns: команда, которую знают далеко за пределами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сборная Новой Зеландии по нетболу, Silver Ferns, давно стала символом высокого уровня игры и командной дисциплины. На матчах особенно заметны точные передачи, быстрый темп и уверенная поддержка друг друга. Именно поэтому эту команду часто показывают как пример спортивного единства.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регби растёт в школах и клубах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женском регби всё больше школьных команд, а молодые игроки получают шанс тренироваться наравне с другими видами спорта. Интерес СМИ и поддержка клубов делают этот путь заметнее. На фотографии легко показать момент игры, мяч для нетбола или сильную командную атаку.
</a:t>
            </a:r>
            <a:endParaRPr lang="en-US" sz="7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на природе: любимые активности подростков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13650" y="1820700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 у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 особенно популярен там, где есть волны, широкий пляж и подходящая погода. Для многих подростков это не только спорт, но и способ почувствовать свободу, море и движение на свежем воздухе.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13650" y="3064650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 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помогают лучше узнать природу страны: горы, леса, озёра и тропы рядом с городами. Это спокойная, но полезная активность, которая развивает выносливость и любовь к прогулкам.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55333" y="3064649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Скалолазание и подъёмы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Скалолазание требует силы, концентрации и доверия к партнёру. Подросткам оно нравится как спортивное приключение, где важны не только мышцы, но и внимательность к каждому движению.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55333" y="1820700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велосипед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 лесные маршруты делают велоспорт интересным круглый год. Такой формат нравится тем, кто любит скорость, неровные трассы и умение быстро принимать решения на сложной дороге.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897026" y="2398168"/>
            <a:ext cx="22194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таких видах спорта полезны слова surf, mountain bike, hike, climb и outdoor. Они позволяют описать активный отдых коротко и точно, без сложных выражений.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экономика страны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Новой Зеландии влияет не только на здоровье и досуг, но и на туризм, торговлю и жизнь городов.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стране развиваться сразу в нескольких направлениях: привлекает туристов, поддерживает магазины и делает местные сообщества более активными.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презентации; обобщение по общеизвестной роли спорта в экономике Новой Зеландии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делает её одной из самых успешных спортсменок Новой Зеландии и показывает, как упорство, тренировки и дисциплина приводят к мировому успеху.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Olympics.com / World Athletics profile of Valerie Adams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олимпийских золотых медали завоевала Валери Адамс в толкании ядра.
</a:t>
            </a:r>
            <a:endParaRPr lang="en-US" sz="19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Новой Зеландии побеждать в спорте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развития спорта в стране: от условий жизни до международных результатов.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делает Новую Зеландию узнаваемой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Новой Зеландии соединяет традиции маори, школьные команды и силу природы. Именно поэтому страна добивается успехов в регби, крикете, гребле, парусном спорте и нетболе.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2026-05-30T14:27:32Z</dcterms:created>
  <dcterms:modified xsi:type="dcterms:W3CDTF">2026-05-30T14:27:32Z</dcterms:modified>
</cp:coreProperties>
</file>