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Москва стала столицей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Москвы от маленького поселения до столицы был долгим и удивительным.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становятся столицами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называют главный город страны: здесь принимают важные решения и работают государственные учреждения. Обычно таким городом становится место удобное, защищённое и связанное с другими землями дорогами, рекой и торговлей. Москва получила именно такие преимущества.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упоминание Москвы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 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1147 году Москва впервые появилась в письменных источниках. Князь Юрий Долгорукий пригласил союзника «в Москов». Тогда это был совсем небольшой городок на берегу реки, окружённый лесом и деревянными постройками.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городок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несколько изб, частокол и узкие тропинки к реке. Вокруг тишина леса, а у берега стоят лодки. Такой была ранняя Москва — не шумный мегаполис, а скромное поселение, где жизнь только начинала крепнуть.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заметили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город был маленьким, его уже тогда можно было легко заметить на карте будущей Руси. Река, лес и удобный путь делали это место важным. Сюда постепенно тянулись люди, которым нужен был надёжный дом и защита.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оказалось удачным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места проходили важные пути обмена. Купцы останавливались здесь, и город получал новости, товары и новых жителей, а вместе с ними — всё больше значения.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земли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помогали укрывать город от врагов, а плодородные земли вокруг подходили для хозяйства. Поэтому в Москву приходили семьи, строили дома и начинали жить здесь надолго.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помогала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реке было удобно перевозить людей, хлеб, дерево и другие товары. Вода связывала Москву с соседними землями и делала дорогу быстрее, чем по лесным тропам.
</a:t>
            </a:r>
            <a:endParaRPr lang="en-US" sz="9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при первых князьях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крепнет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московские князья начали укреплять город. Они строили стены и следили за порядком, чтобы жители чувствовали себя спокойнее и увереннее за свои дома.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Иван Калита сделал Москву богаче и заметнее. Он умел договариваться, собирал вокруг города земли и старался сохранять мир, а это очень помогало росту.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становилась местом, куда тянулись другие земли. Люди видели в ней сильный и надёжный город, который мог защитить и поддержать своих жителей.
</a:t>
            </a:r>
            <a:endParaRPr lang="en-US" sz="10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Белокаменный Кремль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крепкое укрепление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1367 году Кремль перестроили из белого камня. Каменные стены были прочнее дерева и лучше защищали город от нападений. Это был важный шаг для Москвы.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силы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Белокаменный Кремль сразу стал заметным символом Москвы. Он показывал, что город умеет защищаться и расти, а значит, может играть всё большую роль среди русских земель.
</a:t>
            </a:r>
            <a:endParaRPr lang="en-US" sz="883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стены, башни и белый камень делали Кремль особенно красивым и серьёзным. Он выглядел как настоящая крепость, которая уверенно стоит на страже города.
</a:t>
            </a:r>
            <a:endParaRPr lang="en-US" sz="90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Куликовом поле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повёл русское войско на Куликово поле. Для многих это было очень важное и трудное испытание.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и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Мамая было побеждено. Эта победа показала, что русские земли могут действовать вместе и добиваться общей цели.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становится уважаемее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Москва стала ещё более известной и почитаемой. Её начали воспринимать как сильный центр русских земель.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переживала пожары и снова вставала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в деревянном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старой Москве многие дома были деревянными, поэтому пожары случались часто. Огонь быстро разгорался, и людям приходилось начинать восстановление почти с нуля.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снова строили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бедствий москвичи не опускали руки. Они заново ставили дома, чинили улицы и укрепляли город, будто говорили: «Ничего, справимся!»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становились прочнее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пожар учил строить лучше и надёжнее. Стены и укрепления делали крепче, чтобы город мог увереннее защищаться от новых опасностей.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возвращалась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трудных дней Москва снова наполнялась людьми, шумом и работой. Город каждый раз оживал, словно настоящий богатырь, который умеет вставать после падения.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и усиление Москвы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главных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III Москва стала центром русских земель. Сюда приезжали люди из разных мест, потому что именно здесь принимались самые важные решения. Город становился всё заметнее и сильнее, а его роль росла почти как на дрожжах.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Кремля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в Кремле появлялись новые стены, соборы и дворцы. Торжественный вид укреплял уважение к Москве. Кремль выглядел как сердце большого государства, где всё должно быть надёжно и красиво.
</a:t>
            </a:r>
            <a:endParaRPr lang="en-US" sz="834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собирал вокруг Москвы разные территории, и это меняло всю страну. Чем больше земель объединялось, тем важнее становился город. Москва уже не просто росла — она уверенно вела за собой.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как сердце города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правителей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Кремле жили и работали правители. Здесь они принимали решения, которые влияли на жизнь города и всей страны, поэтому Кремль был особенно важным местом.
</a:t>
            </a:r>
            <a:endParaRPr lang="en-US" sz="867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богатств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крепости берегли ценности и важные вещи государства. Кремль был не просто стенами, а надёжным местом, где всё самое нужное находилось под защитой.
</a:t>
            </a:r>
            <a:endParaRPr lang="en-US" sz="888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храмы и крепкие стены делали Кремль символом власти и порядка. Отсюда Москва показывала, что умеет быть сильной, собранной и готовой к большим делам.
</a:t>
            </a:r>
            <a:endParaRPr lang="en-US" sz="8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становится главным городом Руси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торговый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 веку в Москву тянулись купцы из разных земель. Здесь можно было продать товар, купить нужные вещи и узнать новости. Город постепенно превращался в оживлённое место встреч и торговли.
</a:t>
            </a:r>
            <a:endParaRPr lang="en-US" sz="844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 ремесленники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работали кузнецы, гончары, плотники, ювелиры и другие умелые люди. Их мастерские наполняли улицы стуком молотков, запахом дыма и глиной. Город рос благодаря труду многих жителей.
</a:t>
            </a:r>
            <a:endParaRPr lang="en-US" sz="839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и церемонии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приезжали послы из других стран, чтобы говорить с правителями и передавать важные вести. В Москве проходили торжественные встречи и обряды, поэтому её всё чаще считали главным городом Руси.
</a:t>
            </a:r>
            <a:endParaRPr lang="en-US" sz="831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большого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уже не была просто крепостью на реке. Она стала местом, где решались важные дела страны, звучали колокола и кипела жизнь. Это придавало городу особый вес и уважение.
</a:t>
            </a:r>
            <a:endParaRPr lang="en-US" sz="9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перенос столицы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перенёс столицу в Санкт-Петербург, потому что хотел приблизить Россию к морю и сделать её удобнее для связей с Европой.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1712 — новый выбор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стали работать главные учреждения страны. Москва при этом осталась крупным городом, но больше не была столицей.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государственный центр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продолжила жить как город истории, храмов и традиций. Она не исчезла из жизни страны, а осталась её важной и любимой частью.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сохраняет память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без звания столицы: почему она не потеряла значение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шумела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московских улицах всегда было многолюдно. Купцы привозили ткани, посуду, хлеб и редкие товары, а рядом гудели ярмарки и спорили покупатели. Из-за такой жизни город оставался богатым и очень заметным.
</a:t>
            </a:r>
            <a:endParaRPr lang="en-US" sz="97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Мастера, которых знала вся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жили люди самых разных профессий: от строителей до ювелиров. В мастерских звенели инструменты, пахло деревом и краской, а готовые изделия расходились по всей стране. Город славился умелыми руками своих жителей.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 старинные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столичного статуса Москва хранила древние храмы, красивые площади и старые дома. Здесь можно было увидеть следы прошлых веков на каждом шагу. Именно поэтому город напоминал большую живую книгу истории.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Москвы к столице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события, которые постепенно сделали Москву главным городом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столицу вернули в Москву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находилась ближе к центру страны, поэтому управлять огромной территорией отсюда было проще. До многих городов можно было добраться быстрее, а это очень важно для государства.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уже были дороги, учреждения, жильё и опыт жизни большого центра. Город не нужно было начинать заново: он был готов снова принять главные государственные дела.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историческая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давно считалась важным городом, связанным с прошлым Руси. Возвращение столицы сюда помогло соединить новую жизнь страны с её историей, а это было особенно значимо.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XX веке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дома, школы, заводы и широкие улицы. Москва менялась на глазах, словно собирала большую мозаику из старого и нового.
</a:t>
            </a:r>
            <a:endParaRPr lang="en-US" sz="838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построили метро, чтобы людям было удобнее ездить. Под землёй поехали поезда, а над землёй Москва всё больше напоминала огромный живой организм.
</a:t>
            </a:r>
            <a:endParaRPr lang="en-US" sz="745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в Москву вернулись главные государственные дела. Город стал быстро расти, а на его улицах стало ещё больше людей, транспорта и важных учреждений.
</a:t>
            </a:r>
            <a:endParaRPr lang="en-US" sz="72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рядом с будущим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новых зданий сохранялись древние стены Кремля, соборы и старые кварталы. Москва росла, но не забывала своё прошлое.
</a:t>
            </a:r>
            <a:endParaRPr lang="en-US" sz="8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сегодня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работают президент, правительство и Государственная Дума. Именно здесь принимают важные решения, которые касаются всей России.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миллионов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живут миллионы жителей. Это очень большой и шумный город, где каждый день кипит работа, учёба и движение.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музеи, театры, парки и концертные залы. Можно и узнать что-то новое, и погулять, и просто хорошо провести время.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находятся крупные школы, университеты и научные центры. Город помогает учиться, открывать новое и мечтать о больших делах.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 современном городе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Кремлёвские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стены и башни Кремля напоминают о времени, когда Москва была крепостью. Они словно стоят на страже истории и помогают представить город давних веков.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соборы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купола и древние храмы хранят память о царской Москве. Рядом с шумными улицами они выглядят как тихие свидетели очень долгой и интересной жизни города.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улицах ещё можно почувствовать старую Москву. Здесь история не спрятана в музее — она живёт прямо среди домов, площадей и шагов прохожих.
</a:t>
            </a:r>
            <a:endParaRPr lang="en-US" sz="10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Москве стать столицей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стояла на реке и рядом с торговыми путями. Это помогало перевозить товары, встречать гостей и развивать город быстрее других поселений.
</a:t>
            </a:r>
            <a:endParaRPr lang="en-US" sz="1216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укрепляли стенами и крепостями. Когда стены становились прочнее, жители чувствовали себя спокойнее, а Москва — сильнее и увереннее.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выдерживать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войны и беды не смогли сломить Москву. После каждого испытания она снова поднималась, становилась крепче и продолжала двигаться вперёд.
</a:t>
            </a:r>
            <a:endParaRPr lang="en-US" sz="1263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князья поддерживали порядок, строили крепости и объединяли земли вокруг города. Благодаря этому Москва росла и становилась всё важнее для всей страны.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выросла вместе со страной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прошла большой путь: от маленького поселения до главного города России. Она много раз менялась, но всегда оставалась сильной, смелой и очень важной для всей страны.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2026-05-26T04:39:11Z</dcterms:created>
  <dcterms:modified xsi:type="dcterms:W3CDTF">2026-05-26T04:39:11Z</dcterms:modified>
</cp:coreProperties>
</file>