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его роль в природе: основные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взаимосвязей человека и окружающей среды, вызовы и решения экологических проблем.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человек использует природные ресурсы: от одомашнивания собак до земледелия и первых поселений. С развитием технологий влияние человека на экосистемы усилилось, вызвав новые экологические проблемы.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взаимодействия человека с природой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экосистемах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потребитель природных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ягод и охота — традиционные способы добычи пищи, демонстрирующие связь человека с природой и его зависимость от экосистем.
</a:t>
            </a:r>
            <a:endParaRPr lang="en-US" sz="1746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ландшафтов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поселений и дорог меняет привычные места обитания животных, влияя на миграционные пути и биологическое разнообразие.
</a:t>
            </a:r>
            <a:endParaRPr lang="en-US" sz="1973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энергетические потоки
</a:t>
            </a:r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влияет на круговорот энергии в природе, например, посредством сельского хозяйства и управления популяциями, меняя баланс экосистемы.
</a:t>
            </a:r>
            <a:endParaRPr lang="en-US" sz="17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национальных парков и заповедников способствует сохранению редких видов и ценных природных территорий.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и внедрение экологических технологий улучшает качество воздуха и воды, уменьшая загрязнение.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программ восстановления лесов помогает возобновить экосистемы и увеличить численность исчезающих животных.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 научные инициативы поддерживают устойчивое взаимодействие человека с природой и природоохранные усилия.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влияние человека на природу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влияние человека на окружающую среду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природной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и транспорт загрязняют воздух, воду и почву, ухудшая здоровье экосистем и человека.
</a:t>
            </a:r>
            <a:endParaRPr lang="en-US" sz="1723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Масштабная вырубка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Необоснованная вырубка приводит к исчезновению естественных местообитаний и снижению биоразнообразия в России и мире.
</a:t>
            </a:r>
            <a:endParaRPr lang="en-US" sz="1605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98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Стеллерова корова вымерла из-за человеческой эксплуатации, демонстрируя последствия безответственного отношения к природе.
</a:t>
            </a:r>
            <a:endParaRPr lang="en-US" sz="151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лесов связано с промышленностью и лесными пожарами. Лесные массивы ежегодно уменьшаются на 1,25 млн гектаров.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тенденцию уменьшения лесных территорий, что оказывает негативное влияние на экологическое равновесие.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РФ, 2021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площади лесов России (2000-2020)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 роль человека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включает все живые организмы и их среды обитания на Земле, создавая сложную систему взаимодействий.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влияет на круговорот веществ, изменяя природные процессы осушением болот и управлением животными.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опыление и другие технологии помогают поддерживать экосистемы, но требуют ответственного использования.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 развитие индустрии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потребления ископаемого топлива
</a:t>
            </a:r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нефти, газа и угля обеспечивает индустрию энергией, но вызывает значительный выброс CO2 — главного парникового газа.
</a:t>
            </a:r>
            <a:endParaRPr lang="en-US" sz="1984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альтернативной энергетики
</a:t>
            </a:r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функционируют свыше 100 крупных гидроэлектростанций, а также растёт использование солнечных и ветровых установок.
</a:t>
            </a:r>
            <a:endParaRPr lang="en-US" sz="1984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энергетики на экологию
</a:t>
            </a:r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возобновляемые источники способствует снижению загрязнения и уменьшению воздействия на климат.
</a:t>
            </a:r>
            <a:endParaRPr lang="en-US" sz="19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загрязнители атмосферы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долю основных источников загрязнений и видов выбросов, где преобладает человеческая деятельность.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Промышленность, транспорт и энергетика — главные источники выбросов, требующие контроля и снижения.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2022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включают таяние льдов в Арктике, повышение уровня океанов и экстремальные погодные явления.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Земли выросла на 1,1°C с конца XIX века, что связано с усилением парникового эффекта.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фактор — рост выбросов CO2 и других газов из промышленности и транспорта, нарушающих климатический баланс.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 комплексные меры для снижения выбросов и адаптации к изменяющимся климатическим условиям.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глобальное потепление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 и влияние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процесс и антропогенное воздействие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городизации на природные ландшафты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зелёных зон в мегаполисах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расширение городских территорий снижает площадь парков и лесопосадок, нарушая природные экосистемы. В Москве доля зелёных насаждений сократилась с 40% в середине XX века до 21% сегодня, что негативно влияет на климат и население.
</a:t>
            </a:r>
            <a:endParaRPr lang="en-US" sz="1234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острова – проблема больших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77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городских районах температура воздуха значительно выше за счёт плотной застройки и асфальта. Эти тепловые острова приводят к усилению жары летом, ухудшая самочувствие жителей и ускоряя таяние снега в зимний период.
</a:t>
            </a:r>
            <a:endParaRPr lang="en-US" sz="1191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Вытеснение животных и изменение биоразнообразия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77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ограничивает естественную среду обитания животных. Многие виды вынуждены покидать привычные места, что снижает их численность и нарушает устойчивость экосистем.
</a:t>
            </a:r>
            <a:endParaRPr lang="en-US" sz="11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биоразнообразия ухудшает устойчивость природных систем, повышая уязвимость сельскохозяйственных экосистем к болезням и неблагоприятным климатическим условиям.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применение пестицидов и минеральных удобрений приводит к накоплению токсинов в почве и загрязнению водных ресурсов, что наносит вред диким животным и уменьшает качество сельскохозяйственных продуктов.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пахотных земель сопровождается сокращением природных лугов и лесов, что ведёт к потере среды обитания многих видов и снижению общего биологического разнообразия.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сельского хозяйства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пластика и мусора для природы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пластиковые загрязнения водоёмов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огромное количество пластикового мусора попадает в реки и моря, где он не разлагается сотни лет. Такой мусор угрожает морским обитателям, часто приводя к их гибели через запутывание или проглатывание пластика.
</a:t>
            </a:r>
            <a:endParaRPr lang="en-US" sz="155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тихоокеанское мусорное пятно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северной части Тихого океана сосредоточено огромнейшее мусорное пятно площадью около 1,6 миллиона квадратных километров. Оно состоит в основном из микропластика и пластиковых отходов, негативно влияющих на экосистему океана.
</a:t>
            </a:r>
            <a:endParaRPr lang="en-US" sz="155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пластика на наземных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Пластиковый мусор загрязняет не только водную среду, но также попадает на береговые территории, где животные могут проглатывать или запутываться в нём, что приводит к травмам, болезням и смертности.
</a:t>
            </a:r>
            <a:endParaRPr lang="en-US" sz="15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поддерживает устойчивость экосистем и помогает природе адаптироваться к изменениям окружающей среды, предотвращая необратимые разрушения.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Российской Красной книге содержится список свыше 1500 видов животных и растений, находящихся под угрозой исчезновения, что подчёркивает необходимость охраны редких видов.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диких видов способствует развитию новых медицинских и агротехнических решений, обеспечивая будущее человечества.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природных местообитаний и предотвращение деградации окружающей среды – ключевые меры для поддержания биологического разнообразия на планете.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сохранения биоразнообразия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80 лет предпринимаются меры по защите и воспроизводству тигров, включая создание заповедников и запрет охоты.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популяции свидетельствует о положительном влиянии природоохранных мероприятий на сохранение редких видов.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России,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амурского тигра (XX–XXI вв.)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и участие молодёжи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экологические 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школах реализуются программы по высадке деревьев и уборке территорий, которые вовлекают детей в активную природоохранную деятельность и формируют экологическую ответственность с ранних лет.
</a:t>
            </a:r>
            <a:endParaRPr lang="en-US" sz="1289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движения «зелёных» активистов
</a:t>
            </a:r>
            <a:pPr algn="l" indent="0" marL="0">
              <a:lnSpc>
                <a:spcPct val="100000"/>
              </a:lnSpc>
              <a:buNone/>
            </a:pPr>
            <a:r>
              <a:rPr lang="en-US" sz="77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экологические организации организуют акции по очистке парков, рек и лесов, что стимулирует рост общественного сознания и практическое участие в защите окружающей среды.
</a:t>
            </a:r>
            <a:endParaRPr lang="en-US" sz="1191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обучение в школьной программе
</a:t>
            </a:r>
            <a:pPr algn="l" indent="0" marL="0">
              <a:lnSpc>
                <a:spcPct val="100000"/>
              </a:lnSpc>
              <a:buNone/>
            </a:pPr>
            <a:r>
              <a:rPr lang="en-US" sz="77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предмета экологии способствует пониманию учащимися важности сохранения природы и методов минимизации негативного влияния человека на окружающую среду.
</a:t>
            </a:r>
            <a:endParaRPr lang="en-US" sz="119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Биогазовые установки в сельском хозяйстве снижают выбросы метана, преобразуя органические отходы в экологически чистую энергию, что уменьшает парниковый эффект.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Энергосберегающие лампы и системы фильтрации промышленных выбросов помогают значительно сократить потребление электроэнергии и уменьшить выброс вредных веществ в атмосферу.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электромобилей заменяет традиционные машины с двигателями внутреннего сгорания, снижая уровень загрязнения воздуха в городах и способствуя улучшению экологии.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охране природы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Экопривычки и повседневный вклад человека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активно участвуют в кампаниях по сортировке мусора, что снижает нагрузку на полигоны и способствует переработке ценных материалов, формируя устойчивые экологические навыки.
</a:t>
            </a:r>
            <a:endParaRPr lang="en-US" sz="1631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использования пластика в быту
</a:t>
            </a:r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многоразовые сумки и бутылки помогает уменьшить количество пластиковых отходов, что положительно отражается на состоянии почвы и водоёмов, а также на здоровье живых организмов.
</a:t>
            </a:r>
            <a:endParaRPr lang="en-US" sz="1617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энергии с помощью LED-ламп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энергосберегающих светильников снижает потребление электроэнергии и уменьшает выбросы парниковых газов, делая повседневную жизнь более экологичной.
</a:t>
            </a:r>
            <a:endParaRPr lang="en-US" sz="17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природа: путь к устойчивому будущему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Гармоничное взаимодействие с природой обеспечивает сохранение ресурсов для будущих поколений. Активные экопривычки, поддержка науки и коллективные усилия способны изменить состояние планеты к лучшему.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2026-05-08T18:06:56Z</dcterms:created>
  <dcterms:modified xsi:type="dcterms:W3CDTF">2026-05-08T18:06:56Z</dcterms:modified>
</cp:coreProperties>
</file>