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междометиях. Знаки препинания при междометиях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ставится дефис и как выбирать знак рядом с междометием.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быстро передать чувство, реакцию или побуждение. Они часто звучат в диалогах, сообщениях и художественных текстах, а знаки препинания точно передают силу интонации и настроение говорящего.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 и зачем оно нужно в 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 междометиям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и 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помогают позвать, попросить о внимании или дать сигнал: эй, тсс, айда. Такие слова особенно часто встречаются в разговорной речи и диалогах персонажей.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междометиям относятся короткие слова, которые передают удивление, радость, страх, досаду или неприязнь: ах, ой, ох, увы, фу. Они не называют предметы и действия.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междометие не является членом предложения. Оно выделяется интонацией, а на письме часто отделяется запятыми, восклицательным знаком, тире или многоточием.
</a:t>
            </a:r>
            <a:endParaRPr lang="en-US" sz="1591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бывают первичными и производными. Первичные существуют сами по себе, а производные возникли из других словосочетаний и со временем стали выражать эмоции или реакцию.
</a:t>
            </a:r>
            <a:endParaRPr lang="en-US" sz="15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 устной речи и в тексте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заменяет интонацию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интонацию передают знаки препинания. Они показывают, насколько сильным было чувство и нужна ли пауза после междометия, чтобы читатель правильно услышал реплику.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передаёт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междометие звучит по-разному: громко, тихо, резко или протяжно. Именно голос помогает понять, удивлён человек, радуется, испугался или просит о тишине.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помогает понять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легко связывается с жизненной ситуацией: «Ура!» — победа, «Ах!» — испуг или восторг, «Ой!» — неожиданность, «Тсс!» — просьба молчать.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делает эмоцию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изображение лица, жеста или короткий диалог, смысл междометия становится понятнее. Такой приём помогает быстрее запомнить, какую эмоцию оно передаёт.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случаи дефисного написания междометий и звукоподражаний.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чаще всего обозначает повтор, ритм или усиление 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междометия пишутся через дефис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междометия и звукоподражания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слышен на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повторяется, дефис помогает передать двойное звучание: ой-ой, ай-ай. Такое написание показывает, что слово произносится как повторная эмоциональная реакция.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 тоже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ха-ха, ква-ква, ку-ку дефис нужен для передачи звучания, близкого к реальному голосу или шуму. Запись становится выразительнее и легче читается.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не 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междометие состоит из одного слога, дефис всё равно сохраняется. Размер слова не влияет на правило: важно, что оно повторяется и усиливает впечатление.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живее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делает запись похожей на живую устную речь. Благодаря ему читатель сразу слышит интонацию, ритм и эмоциональный оттенок произнесённого междометия.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дефис не нужен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повторения — нет дефиса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 только при повторе или усилении. Когда междометие не удваивается и не образует устойчивую повторяющуюся форму, оно остаётся без дефиса.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употреблено один раз, дефис не ставится: ах, ой, ура, эх, тсс. Здесь нет повтора, поэтому слово пишется отдельно и сохраняет обычный вид.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выражает чувство, но не повторяется, дефис не нужен. Полезно сначала определить значение, а потом посмотреть, есть ли в записи удвоение или усиление.
</a:t>
            </a:r>
            <a:endParaRPr lang="en-US" sz="1591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другими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типа «ах как», «ой мама», «ура наконец», «эх ты» междометие пишется отдельно. Оно не соединяется с соседним словом дефисом, потому что выполняет самостоятельную роль.
</a:t>
            </a:r>
            <a:endParaRPr lang="en-US" sz="15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знак препинания при междометии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проверки: значение, интонация и место междометия в предложении.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при междометиях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отделение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тогда, когда междометие лишь вводит чувство или реакцию и тесно связано с остальной частью предложения по смыслу и интонации.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запятая встречается в начале: «Ах, какой сегодня день!» или «Ой, я забыл дневник». Междометие создаёт эмоциональный старт высказывания.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междометие вставляется в середину предложения и выделяется с двух сторон: «Я, увы, не приду». Так оно звучит как отдельная эмоциональная вставка.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предложения запятая после междометия ставится реже и только тогда, когда оно не образует отдельную восклицательную реплику и не требует сильного знака.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после междометия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показывает сильную радость, восторг или победу: «Ура!» Читатель сразу слышит громкую, яркую и эмоциональную интонацию.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или 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«Ах!» или «Ой!» восклицательный знак помогает передать неожиданность, испуг или сильное удивление. Такой знак делает реплику живой и выразительной.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междометиях призыва, например «Эй!», восклицательный знак показывает, что говорящий обращается громко и стремится быстро привлечь внимание собеседника.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и художественных текстах этот знак помогает передать характер героя и его настроение. Благодаря ему читатель легче представляет голос и эмоцию персонажа.
</a:t>
            </a:r>
            <a:endParaRPr lang="en-US" sz="1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знака влияет не только правило, но и то, как звучит реплика: спокойно, резко, с паузой или с сильным чувством.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 междометиях нужен восклицательный знак или запятая; редкие знаки помогают передать паузу, резкость и недосказанность.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правилам русской пунктуации; условная диаграмма для учебного анализа.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всего встречаются при междометиях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при междометиях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сообщением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междометия говорящий словно делает остановку, тире делает эту паузу заметной на письме. В устной речи она слышится как подготовка к важному сообщению.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присоединение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ставится, когда междометие быстро вводит основную мысль и между частями фразы ощущается короткая пауза. Знак помогает показать внезапность реакции и смену интонации.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особенно уместно в диалогах и художественных текстах: оно придаёт фразе живость, подчёркивает настроение и помогает читателю точнее услышать голос персонажа.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показывает, что мысль не завершена сразу: говорящий колеблется, раздумывает или ищет слова. Междометие при этом звучит мягче и растянутее, чем при восклицательном знаке.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или неловкость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репликах вроде «Эх… не получилось» или «Ой… я забыл» многоточие передаёт досаду, смущение или сожаление. Оно помогает передать чувство без прямого объяснения.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часто используют там, где автор хочет оставить эмоцию открытой. Читатель сам догадывается о продолжении, а пауза делает фразу более выразительной и живой.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после междометия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междометие может стать отдельной репликой или присоединиться тире, если после него идёт важное сообщение: «Эх — не вышло». Пунктуация зависит от интонации.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стоит первым и обычно отделяется запятой или восклицательным знаком: «Ах, я опоздал!». С него сразу начинается эмоциональная реакция говорящего.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предложения междометие выделяется с двух сторон или одним знаком, если пауза короткая: «Я, увы, не приду». Оно вставляется в уже готовую мысль.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междометия в предложении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какой знак нужен в зависимости от силы чувства, паузы и роли междометия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реплики может оформляться по-разному: решение зависит от интонации, смысла и места междометия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для школы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знаков препинания при междометиях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междометий и знаков препинания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дефиса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повторяющихся формах легко забыть дефис: ай-ай, ха-ха, ой-ой. Такая запись нужна, потому что она показывает повтор и делает звучание междометия более точным.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уже оформленного восклицания ставят ещё один знак или выбирают запятую там, где чувство очень сильное. Нужно сверять написание с интонацией и смыслом фразы.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короткое слово является междометием. Если оно не выражает эмоцию, призыв или реакцию, правила для междометий к нему применять нельзя.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произнести фразу вслух: так легче услышать паузу, силу чувства и место междометия. Этот приём помогает избежать большинства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ситуациях одно и то же междометие может звучать по-разному, поэтому важно учитывать не только слово, но и интонацию, с которой оно произнесено.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тесно связаны с эмоциональным контекстом: короткая форма не ограничивает значение, а интонация уточняет оттенок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примерам употребления междометий в 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 их значения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междометие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школьному алгоритму проверки дефиса и знаков препинания при междометиях.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художественной речи и диалогах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персонажа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междометиям можно понять, как человек реагирует на события: спокойно, резко, тревожно или с радостью. Это помогает автору показать особенности характера без длинного описания.
</a:t>
            </a:r>
            <a:endParaRPr lang="en-US" sz="1527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междометия делают реплику похожей на настоящую устную речь. Читатель слышит не только слова, но и интонацию, паузы и эмоциональный отклик героя.
</a:t>
            </a:r>
            <a:endParaRPr lang="en-US" sz="1513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 помогают читателю «услышать» настроение героя. Восклицание, запятая, тире и многоточие передают разные оттенки эмоций точнее, чем одно слово.
</a:t>
            </a:r>
            <a:endParaRPr lang="en-US" sz="1414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репликами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междометия ускоряют диалог и делают его динамичнее. Они удобны, когда персонажи удивляются, спорят, зовут друг друга или выражают короткую сильную реакцию.
</a:t>
            </a:r>
            <a:endParaRPr lang="en-US" sz="14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писать междометия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междометия правильно, нужно помнить о дефисе в повторяющихся формах и выбирать знак препинания по интонации, смыслу и месту слова в предложении.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2026-05-28T09:40:17Z</dcterms:created>
  <dcterms:modified xsi:type="dcterms:W3CDTF">2026-05-28T09:40:17Z</dcterms:modified>
</cp:coreProperties>
</file>