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как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слово, которое делает речь ярче и точнее.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 помогают понять, как, где и когда происходит действие. Они делают речь точнее и помогают лучше выражать мысль и в устной речи, и в тетради.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знать наречие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— это самостоятельная часть речи. Оно помогает описать не предмет, а действие или его признак, делая высказывание более точным.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наречие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может уточнять и прилагательное, и другое наречие: очень интересный, совсем близко. Так слово добавляет смысл без лишних слов.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наречия встречаются почти каждый день. Они незаметны, но без них предложения звучали бы скучнее и беднее.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наречие связано с глаголом: бежать быстро, отвечать смело, читать внимательно. Оно словно подсказывает, как именно всё происходит.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часто стоит рядом с глаголом и объясняет, как выполняется действие. Оно помогает увидеть движение, речь или работу точнее. Иногда даже одно слово сразу меняет настроение фразы.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рядом с глаголом
</a:t>
            </a:r>
            <a:endParaRPr lang="en-US" sz="292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наречие поясняет действие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это особенно заметно: идти медленно, писать аккуратно, играть дружно. Такие примеры легко запомнить, потому что они похожи на обычный школьный день.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841" y="1453774"/>
            <a:ext cx="184313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2160" y="1453774"/>
            <a:ext cx="221175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вопросы отвечает наречие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помогает узнать, каким способом совершается действие. Ответами могут быть слова быстро, аккуратно, громко или весело.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Как?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назвать место, наречие отвечает на вопрос где? Например: дома, рядом, вверху. Сразу понятно, где происходит событие.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Где?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 отвечают на вопрос когда? Они помогают назвать момент действия: вчера, сегодня, утром, скоро. Без них время путается.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Когда?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объясняют причину или цель. К ним подходят вопросы почему? и зачем? Например: сгоряча, нарочно. Почти как маленькие подсказки для читателя.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или зачем?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не изменяется по родам, числам и падежам. Слово быстро остаётся таким же в разных предложениях, и это очень удобная подсказка.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быстро бежит, быстро пишет, быстро отвечает. Форма не меняется, хотя действие каждый раз другое. Наречие ведёт себя спокойно и не капризничает.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похоже на другое, но не изменяется, стоит проверить его в предложении. Это помогает не перепутать наречие с прилагательным или существительным.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наречия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относится к существительному и отвечает на вопросы какой? какая? какое? какое? Например: тихий голос, раннее утро. Оно описывает сам предмет, а не действие.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наречие от прилагательного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относится к глаголу и отвечает на вопрос как? Например: тихо говорил, рано встал. Вопрос и связь в предложении быстро показывают разницу между словами.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наречий по значению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образа действия показывают, как совершается действие: быстро, громко, аккуратно. Они чаще всего отвечают на вопрос как? и самые заметные в речи.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и времени указывают, где и когда что-то происходит: рядом, дома, вчера, утром. С ними рассказ сразу становится понятнее и точнее.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причины и цели объясняют, почему или зачем совершается действие: сгоряча, нарочно, затем. Они добавляют в предложение важную подсказку.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меры и степени показывают, насколько сильно что-то выражено: очень, слишком, чуть-чуть, едва. Они помогают не переборщить со словами.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наречие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быстро определить наречие и его значение.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таких слов: быстро, громко, аккуратно, весело, дружно. Они часто описывают бег, речь, игру и выполнение школьных заданий.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образа действия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образа действия отвечают на вопрос как? Они показывают, каким способом совершается действие, и делают фразу живой, как будто она немного улыбается.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Сравни: «Ребята работали» и «Ребята работали дружно». Во втором предложении сразу видно, как именно шла работа, и картина становится яснее.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587" y="1205853"/>
            <a:ext cx="406125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2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50" y="1222603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51869" y="1205853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и времени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отвечают на вопросы где?, куда? и откуда?. Они показывают, в каком месте происходит действие: дома, рядом, вверху, издалека. Так предложение становится точнее и понятнее.
</a:t>
            </a:r>
            <a:endParaRPr lang="en-US" sz="1323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происходит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 отвечают на вопрос когда?. Они называют момент события: вчера, сегодня, утром, скоро, давно. С такими словами сразу ясно, в какой день или час всё случилось.
</a:t>
            </a:r>
            <a:endParaRPr lang="en-US" sz="1383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места помогают увидеть движение: вверх, вниз, влево, вправо, наружу. Они подсказывают, куда направляется человек или предмет, и делают описание действия очень наглядным.
</a:t>
            </a:r>
            <a:endParaRPr lang="en-US" sz="1359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рассказ о событии
</a:t>
            </a:r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и времени работают как маленькие подсказки для читателя. Благодаря им мы узнаём не только что произошло, но и где, когда и в каком направлении это случилось.
</a:t>
            </a:r>
            <a:endParaRPr lang="en-US" sz="13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причины отвечают на вопрос почему?. Они объясняют, из-за чего произошло действие, например: сгоряча, невзначай. Такие слова помогают понять причину поступка или события.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причины, цели и меры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цели отвечают на вопрос зачем?. Они показывают, ради чего совершается действие: нарочно, затем. С их помощью становится ясна задумка говорящего или героя.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меры и степени отвечают на вопрос насколько?. Слова очень, слишком, чуть-чуть, едва показывают, насколько сильным или слабым является признак, действие или чувство.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299" y="1213600"/>
            <a:ext cx="45726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можно сравнить, как будто они участвуют в забеге. Быстро превращается в быстрее, а потом — в быстрее всех. Значит, действие происходит с большей скоростью.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у некоторых наречий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2167425" y="2571750"/>
            <a:ext cx="3244500" cy="15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ведут себя тихо и тише. Эти формы помогают показать, что один человек говорит спокойнее другого или что одно действие выражено слабее. Сравнение делает речь живее и точнее.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 живут в устойчивых выражениях. Такие сочетания запоминаются вместе, как дружная команда, и звучат естественно: идти налегке, сделать наспех, говорить вполголоса.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устойчивых выражениях смысл не всегда складывается по отдельным словам. Поэтому важно запоминать их целиком. Тогда речь получается красивой, точной и немного похожей на живой разговор.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пользоваться такими выражениями уместно, текст становится выразительнее. Они помогают передать настроение, темп действия и особый оттенок смысла без длинных объяснений.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 устойчивых выражениях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наречия пишутся слитно: сначала, вокруг, вправо, домой. Важно запоминать такие слова целиком, потому что слитное написание у них является обычным.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пишутся наречия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раздельное написание: без толку, на ходу. Здесь слова не сливаются в одно, а сохраняют самостоятельность. Поэтому нужно внимательно смотреть на каждое сочетание.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проверять слово по правилу и в словаре. Тогда орфография не будет пугать, а станет просто аккуратной школьной задачей.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пишутся через дефис: по-русски, по-дружески, во-первых. Дефис помогает увидеть, что слово образовано особым способом и требует именно такого написания.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— это не всегда одно и то же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«Я остался дома» слово дома обозначает место и отвечает на вопрос где?. А в словосочетании «дом у дороги» слово дом уже является существительным. Один и тот же набор букв может играть разную роль.
</a:t>
            </a:r>
            <a:endParaRPr lang="en-US" sz="115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Тихо, тихий и тихо: разные помощники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«тихо говорил» слово тихо — наречие: оно поясняет действие. Но в сочетании «тихий голос» слово тихий — прилагательное, потому что относится к существительному голос. Вопрос сразу подсказывает правильный ответ.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похоже на указатель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рядом, там, здесь, тогда легко принять за что-то другое. Но если они уточняют, где или когда происходит действие, значит, это наречия. Проверка вопросом и связью в предложении помогает не растеряться.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наречие с другими словами
</a:t>
            </a:r>
            <a:endParaRPr lang="en-US" sz="281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медленно, внимательно или дружно показывает, как именно всё происходит. Читатель сразу видит не просто действие, а его настроение, темп и характер. Это очень удобно и для рассказа, и для ответа на уроке.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наречия делают речь точнее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наречий сообщение часто звучит слишком коротко: «он шёл», «она читала», «дети играли». Наречие добавляет важную подробность и помогает представить действие яснее, будто включается маленький фильм.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помогают не говорить лишнего, но сообщать больше. Они делают фразу точной, а текст — живым. Недаром маленькое слово иногда работает почти как большой художник.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как быстро найти наречие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школьнику шаг за шагом определить наречие в предложении.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«Птицы весело поют утром» слова весело и утром отвечают на разные вопросы. Первое показывает, как поют птицы, а второе — когда это происходит.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Мини-примеры для закрепления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«Мяч покатился далеко» наречие далеко отвечает на вопрос куда? Оно помогает увидеть, на какое расстояние укатился мяч, и делает картинку в голове очень ясной.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«Мы ответили очень быстро» слово очень показывает степень признака, а быстро — образ действия. Вместе они делают сообщение точным и выразительным.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5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Наречие: маленький помощник большой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17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помогает точно сказать, как, где и когда происходит действие. Оно не изменяется, легко узнаётся по вопросу и делает речь яркой, понятной и по-настоящему живой.
</a:t>
            </a:r>
            <a:endParaRPr lang="en-US" sz="445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2026-05-22T01:43:35Z</dcterms:created>
  <dcterms:modified xsi:type="dcterms:W3CDTF">2026-05-22T01:43:35Z</dcterms:modified>
</cp:coreProperties>
</file>