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20–22. Число 10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до десяти, записывать число и находить его состав.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десятка так важна в счёте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помогает перейти от простого пересчёта предметов к новому уровню — счёту десятками. Оно знакомо по пальцам, легко запоминается и становится первой границей в числовом ряду.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3773400" cy="20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10 и обратно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55475" y="2930500"/>
            <a:ext cx="29553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 идут по порядку: 1, 2, 3, 4, 5, 6, 7, 8, 9, 10. Так ребёнок видит, как каждый следующий шаг добавляет одно число.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097175" y="1628875"/>
            <a:ext cx="29553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порядок меняется: 10, 9, 8, 7, 6, 5, 4, 3, 2, 1. Это помогает уверенно ориентироваться в числовом ряду и замечать соседние числа.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записывается число 10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цифры в одной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записывается двумя цифрами: 1 и 0. Такая запись сразу показывает, что перед нами не один знак, а целое новое число. Это первый двузначный пример для ребёнка.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ноль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обозначает один десяток, а 0 показывает отсутствие единиц. Рядом удобно показать десять одинаковых предметов — так запись становится понятной и очень наглядной.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10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можно получить как 1 и 9. Эта пара помогает быстро находить ответ без долгого пересчёта и запоминать, что десятка собирается из двух частей.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удобная пара — 2 и 8. Такие сочетания учат видеть, как одно число дополняет другое до десяти, словно складывает пазл без лишних деталей.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пары 3 и 7, 4 и 6. Чем лучше ребёнок знает эти разложения, тем легче ему решать примеры на сложение и вычитание в первом десятке.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особая пара — 5 и 5. Она показывает, что число 10 можно составить одинаковыми частями, а значит, десятка бывает очень удобной и симметричной.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первый случай, когда отдельные предметы удобно объединить в одну счётную группу. Так счёт становится быстрее и понятнее.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образуют один десяток и помогают считать не поштучно, а группой.
</a:t>
            </a:r>
            <a:endParaRPr lang="en-US" sz="1229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«Число 10»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10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строится через дополнение до десяти: к меньшему числу добавляют недостающее.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10 и 9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больше числа 9 на один шаг. Это видно сразу: после девятки в ряду всегда идёт десятка, а значит, новое число становится следующим.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9, наоборот, меньше 10 на один. Такое сравнение помогает не путать соседей в числовом ряду и уверенно двигаться вперёд или назад.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видит, что каждое следующее число увеличивается на один, ему легче запомнить порядок первого десятка. Десятка здесь становится удобной опорой.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показать десять карандашей одного цвета или разных оттенков. Но количество останется тем же, если их ровно десять. Ребёнок быстро замечает: считать по одному уже не обязательно, достаточно увидеть знакомую группу.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Мячики и пуговицы
</a:t>
            </a:r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мячиков на полке или десять пуговиц в ряд помогают потренировать глазомер. Такие изображения особенно полезны, когда предметы чуть отличаются друг от друга, а число всё равно должно быть определено точно и без спешки.
</a:t>
            </a:r>
            <a:endParaRPr lang="en-US" sz="1494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и яблоки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могут быть десять звёздочек, десять яблок или десять любых других объектов. Важно не то, что изображено, а сколько их. Так ребёнок учится узнавать десятку по количеству, а не по виду предметов.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предметов в жизни и на картинке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500" y="16128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на числовом луче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порядку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десятка стоит сразу после 9. Это помогает увидеть, что числа идут одно за другим, без прыжков и пропусков.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 числа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0 и отсчитать десять шагов, можно точно поставить 10. Луч делает это место заметным и понятным даже без пересчёта вслух.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десятки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10 находятся 9 и 11. Такое соседство удобно запоминать: один шаг влево — меньше, один шаг вправо — больше.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 луче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0 до 10 видно десять равных шагов. Каждый шаг обозначает новое число, поэтому луч помогает считать аккуратно и не сбиваться.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число 10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читается как «десять». В записи мы видим две цифры — 1 и 0, и каждая из них помогает понять, как устроено число.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показывает, что в числе есть один десяток, а цифра 0 сообщает: отдельных единиц нет. Ноль здесь не «пустой», а очень важный помощник.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Запоминая это правило, ученик понимает: 10 — это уже не просто один предмет и не две цифры по отдельности, а одно новое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состав числа 10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Дополни до 10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подбирает к числу недостающую часть, чтобы в сумме получилось 10. Так тренируется внимание и закрепляется состав десятки.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пропущенное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или ряду чисел нужно заметить, чего не хватает. Это учит быстро видеть связь между частями и целым.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Соедини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соединяет числа, которые вместе дают 10: 1 и 9, 2 и 8, 3 и 7. Пары запоминаются почти как рифма.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Разложи десятку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шаге число 10 делят на две части разными способами. Это готовит к сложению и вычитанию без лишних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пальцев как подсказка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на руках всегда рядом, поэтому ими удобно показывать число 10 без картинок и карточек. Ребенок видит, сколько пальцев поднято, и легко считает до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пальцев загнуть, а часть оставить поднятой, сразу заметно, как число 10 делится на части. Такая подсказка помогает считать уверенно и почти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получилось 10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проверить количество предметов и довести его до десяти.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ответом 10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6+4 и 7+3 помогают увидеть, что разные числа могут давать один и тот же ответ. Это удобно запоминать, потому что десятка складывается из знакомых пар.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8+2 и 9+1 показывают, как близко к десятке подходит каждое слагаемое. Ребенок учится быстро подбирать недостающую часть без пересчета по одному.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укрепляют память на состав числа 10. Когда пары запомнены, сложение становится короче, а решение — увереннее и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из 10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предметы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10 предметов и часть из них убрать, можно сразу увидеть остаток. Так ребенок понимает смысл вычитания не только в примере, но и на картинке.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меньшему числу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удаления одного или двух предметов получается 9 или 8. Это показывает, что каждое вычитание ведет к следующему меньшему числу в ряду.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сложением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знает, из чего состоит 10, ему легче понять обратное действие. Сложение и вычитание начинают работать как две стороны одной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минут до старта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ребенка десятка появляется совсем рядом: десять минут до начала урока, десять шагов до двери, десять заданий в короткой работе. Число 10 помогает не теряться в счете и чувствовать время чуть увереннее.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предметы собраны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могут лежать десять карандашей, десять пуговиц или десять звездочек. Предметы разные, а число остается одним и тем же. Это хороший повод заметить, что важен не вид вещей, а их количество.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счет без лишних хлопот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упражнениях тоже удобно считать до 10: сделать десять прыжков, собрать десять мячей, выполнить десять движений. Такое число легко проверить, потому что его можно быстро пересчитать и сравнить с образцом.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10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10 и 1, потому что обе записи начинаются с единицы. Помогает внимательное сравнение: у 10 есть еще и ноль, а это уже совсем другой знак.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забыть про ноль и прочитать запись как будто она состоит только из цифры 1. Важно объяснить, что ноль показывает отсутствие отдельных единиц.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и при счете по порядку: можно пропустить 10 или назвать ее слишком рано. Числовой ряд, пальцы и счетные предметы помогают держать нужный шаг.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сомневается, полезно собрать десять палочек, фишек или кружков. Наглядный пример делает десятку заметной, словно она сама подмигивает со страницы.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 изучении числа 10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после темы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уроков ученик уверенно называет число 10, читает его как «десять» и различает в записи две цифры — 1 и 0.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считать до 10 и обратно, находить пары, которые дают десятку, и решать простые примеры на сложение и вычитание в пределах первого десятка.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становятся хорошей опорой для следующих тем. Теперь перейти к числам до 20 гораздо легче, потому что десятка уже хорошо знакома.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— первый большой шаг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помогает увидеть порядок чисел и почувствовать, как устроен первый десяток. Когда десятка понятна, математика становится дружелюбнее, а новые задания уже не пугают, а зовут в путь.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2026-05-20T14:18:15Z</dcterms:created>
  <dcterms:modified xsi:type="dcterms:W3CDTF">2026-05-20T14:18:15Z</dcterms:modified>
</cp:coreProperties>
</file>