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и угол: основные понятия геометрии 9 класса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 прямая задаёт полуплоскости, а два луча образуют угол на плоскости.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в школьной геометрии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помогает понять, «по какую сторону» от прямой лежит точка или фигура. Угол связан с поворотом и направлением. В 9 классе это нужно для пересечений прямых, биссектрисы и задач на смежные и вертикальные углы.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полуплоскость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проведённая на плоскости, выступает границей двух полуплоскостей. Каждая из них — это часть плоскости, расположенная по одну сторону от этой прямой.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лежит на самой прямой, она не входит ни в одну полуплоскость: граница остаётся отдельно. Такое различие особенно важно в задачах с чертежами.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Полуплоскостей всегда ровно две. Они дополняют друг друга, так как вместе описывают все точки плоскости, кроме точек, принадлежащих самой прямой.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как граница двух областей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граница — две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 рисунке показывают одну прямую и две области по разные стороны от неё. Эти области закрашивают разными цветами, чтобы было видно, где находится каждая полуплоскость.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 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выбрать несколько точек в одной области, можно проверить их принадлежность: все они окажутся по одну сторону от границы. Подобные схемы помогают решать задачи на неравенства и читать координатные чертежи.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полуплоскости и угла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помогают быстро понять, что именно задано: граница для полуплоскости или вершина с лучами для угла.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полуплоскость, и угол задают положение точек относительно заданной «границы», но полуплоскость опирается на прямую, а угол — на две стороны-лучи.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по геометрии 9 класса, школьные определения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2813" y="2088061"/>
            <a:ext cx="573975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884" y="1914509"/>
            <a:ext cx="669638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угла и его элементы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лучи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складывается из двух лучей с общим началом. Эта общая точка задаёт центральную «точку отсчёта» для измерения и построений.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угла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 двух лучей называется вершиной угла. Именно она определяет место, откуда начинается поворот и где строится рисунок.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угла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Лучилы, образующие угол, называют его сторонами. Они задают пределы, между которыми располагается внутренняя область угла.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обозначают угол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обозначают тремя буквами, например ∠AOB, где вторая буква — вершина. Если из рисунка ясно, можно обозначить угл одним символом.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по градусной мере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и измерении полезно сначала сравнить величину с 90°: это сразу направляет к нужной категории угла.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четыре группы делает распознавание углов по градусам быстрым и снижает вероятность ошибок при чтении чертежа.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школьные определения углов по градусной мере (1° как единица)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углы часто выражают целыми значениями, чтобы проще было построить и проверить результат.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определение единицы измерения углов — градуса
</a:t>
            </a:r>
            <a:endParaRPr lang="en-US" sz="680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1°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мера позволяет сравнивать углы и находить неизвестные значения по градусной величине.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угла заданной величины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соответствует типовым школьным правилам построения с транспортиром.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и правила измерения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транспортира шкала полукруглая: она идёт от 0° до 180°. Центр инструмента совмещают с вершиной угла, а одну из сторон — с нулевой линией шкалы.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транспортире две разметки, важно выбрать ту, которая соответствует расположению стороны. Чаще всего ошибки возникают из‑за смещения центра и чтения деления с другой шкалы.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полуплоскость связана с внутренней областью угла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угла — это луч и, следовательно, граница. Она продолжает делить плоскость на две области, как это делает прямая, только в «направленном» виде.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конкретного угла выбирают именно ту область, которая лежит между его сторонами. Эту область и называют внутренней областью угла, а противоположную — внешней.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находящиеся на самих сторонах, нельзя относить ни к внутренней, ни к внешней области. Они принадлежат границе угла и служат «отметкой», по которой проверяют положение.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не лежит на сторонах, достаточно мысленно ответить: она между сторонами или нет. Тогда можно определить, принадлежит ли точка углу или относится к внешней части плоскости.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вокруг точки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одной точки лучи могут «поворачивать» по очереди, и полученные углы складываются до полного оборота, независимо от того, сколько именно углов показано на рисунке.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сумма 360° помогает находить неизвестные меры в чертежах: достаточно записать уравнение для всех углов вокруг точки и решить 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свойство геометрии (сумма углов вокруг точки = 360°), без привязки к конкретным измерениям. Дата: 2026-05-13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 вертикальные углы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вершину и одну общую сторону. Их другие стороны образуют прямую, поэтому суммарная мера смежных углов равна 180°.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появляются, когда две прямые пересекаются. Они лежат напротив друг друга, образуя пары через пересечение, и по мере равны.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связей ускоряет решение задач: если известен один из смежных углов или один угол из пары вертикальных, остальные параметры находятся без лишних построений.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углов в таблице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задают готовые соотношения между мерами. Их удобно использовать прямо по рисунку, чтобы быстро находить неизвестные величины.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«правила-ярлыки»: смежные дают 180°, вертикальные равны, развёрнутый и полный — это заранее известные меры. Поэтому расчёты становятся короткими.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свойства углов (9 класс).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угла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— это луч, который делит угол на две равные части. Он «попадает точно посередине» между сторонами и задаёт одинаковую меру каждому получившемуся углу.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угле 60° биссектриса образует два угла по 30°. При угле 90° получаются два прямых? Нет: получается два угла по 45°, потому что деление идёт пополам.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полезна в построениях: с её помощью можно восстановить углы, когда требуется равенство частей. Она также помогает проверять симметрию по рисунку.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равные части часто встречается ситуация «одна сторона подходит к обеим половинам угла». Тогда достаточно работать с равенством углов, полученных биссектрисой.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углы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большинства школьных задач по свойствам углов и мерам. Используйте выбранное соотношение и уравнение, а затем сверяйте результат с рисунком.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как поворот по величине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дверь открывают на определённый угол, её створка занимает положение между двумя направлениями. Граница здесь похожа на лучи, а внутренняя часть — на область между положениями «до» и «после».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 и полный оборот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 постоянно поворачиваются. Если сложить повороты от одного положения до другого, получается «полный круг» — тот же принцип, что и сумма углов вокруг точки в геометрии.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 наклон как угол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крыши можно рассматривать как угол между её плоскостью и горизонталью. Понимание внутренней области помогает «читать» чертёж: где проходит граница и где находится пространство между сторонами.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и угол в окружающей жизни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углами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не из-за отсутствия формул, а из-за «путаницы положения»: где именно вершина, где стороны и какая шкала транспортира выбрана для отсчёта.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большинство проблем связано с чтением рисунка и прибора. Даже один неверно выбранный отсчёт может изменить итоговую меру угла.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 школьной практики. Дата: 2026-05-13 (количественных измерений не проводилось).
</a:t>
            </a:r>
            <a:endParaRPr lang="en-US" sz="7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57" y="1191481"/>
            <a:ext cx="308297" cy="352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52" y="3374230"/>
            <a:ext cx="348561" cy="3485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043" y="1561763"/>
            <a:ext cx="348550" cy="3485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244" y="2644781"/>
            <a:ext cx="348623" cy="34862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561" y="3499708"/>
            <a:ext cx="348623" cy="34862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по теме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как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определяется прямой-границей: плоскость делится на две части, и точка относится к одной из них в зависимости от того, по какую сторону она находится.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задают два луча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 с общим началом. Вершина — общая точка, а стороны угла — это лучи, между которыми находится внутренняя область угла.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по величине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меньше 90°, прямой равен 90°, тупой больше 90° и меньше 180°, развёрнутый равен 180°. Полезно сразу переводить меру в вид.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 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дают 180° (когда их стороны образуют прямую). Вертикальные углы при пересечении прямых равны, поэтому достаточно знать один из пары.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 вокруг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все углы вокруг одной точки, их сумма равна 360°. Это правило помогает составлять уравнения и находить неизвестную меру на чертеже.
</a:t>
            </a:r>
            <a:endParaRPr lang="en-US" sz="9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65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и угол: уверенная база для 9 класса
</a:t>
            </a:r>
            <a:endParaRPr lang="en-US" sz="3965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Полуплоскость и угол — это основы геометрии плоскости, помогающие понимать границы, направления и повороты. Их свойства нужны для измерения, построения чертежей и решения задач на расположение фигур.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2026-05-13T09:56:45Z</dcterms:created>
  <dcterms:modified xsi:type="dcterms:W3CDTF">2026-05-13T09:56:45Z</dcterms:modified>
</cp:coreProperties>
</file>