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UNITA’ DUE: Gli italiani scoprono il mondo
</a:t>
            </a:r>
            <a:endParaRPr lang="en-US" sz="315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Итальянцы эпохи Великих географических открытий меняют карты, торговлю и представления о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язык хранит следы мореплавателей: в названиях мест, фамилиях и культурных словах. В XIII–XVI веках через Венецию, Геную и другие порты Италия связывала Европу с Востоком. Поэтому история помогает лучше понимать язык.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на уроке иностранного языка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и первое большое описание Востока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жил примерно в 1254–1324 годах и путешествовал по Азии в 1271–1295 годах. В его книге есть описание городов, рынков и того, как люди вели торговлю.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богатствах и необычных для Европы обычаях, а также упоминал бумажные деньги — важную деталь для понимания экономики. Европейцы получили более подробные сведения о дальних странах.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Марко Поло помогает связать текст и наблюдения: Европа училась представлять «другой мир» через рассказы, названия и описание мест.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0162" y="1576525"/>
            <a:ext cx="272467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итальянские путешественники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разные маршруты расширяли европейские знания о Земле.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давали разные результаты, но общий эффект был один: Европа получала больше сведений о мире и училась точнее мыслить о карте.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Учебно-исторический обзор по ключевым фигурам эпохи открытий.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 путешествие 1492 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Христофор Колумб достиг Багамских островов, предполагая, что попал в Азию. Он совершил четыре плавания через Атлантический океан, и европейцы стали больше знать о Карибском регионе.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стали новые представления о связи Европы и Америки: путь через океан перестал быть «неведомой линией» и превратился в понятный маршрут. Визуально эту связь передают каравеллы, океан и берег нового острова.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возникали морские открытия: путь от идеи к карте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подготовки, риска и обмена сведениями.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— начало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 этот период помогли переосмыслить, что увиденные земли — не Азия, а новая часть света.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биографии и роли Америго Веспуччи в раннем Новом времени.
</a:t>
            </a:r>
            <a:endParaRPr lang="en-US" sz="324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Веспуччи сравнивал увиденные берега с известными описаниями Азии и делал вывод о другом устройстве мира. Его письма быстро распространялись в Европе и влияли на картографию.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итальянских открытий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школьного исторического обзора эпохи Великих географических открытий.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рассказов и наблюдений к навигационным маршрутам занял около 250 лет: чем больше было плаваний, тем точнее становились ориентиры на карте.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нарастание знаний: от первых больших описаний и плаваний к более регулярным экспедициям и уточнению представлений о мире.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портолан «учит» беречь время в море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портоланах морякам показывали берега и гавани, а также направления и ориентиры. Это помогало планировать путь между портами и меньше зависеть от удачи. Так карта становилась рабочим инструментом, а не просто рисунком.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Компасная роза и ветры: почему карта была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 старинных морских картах можно увидеть компасную розу. Она связывала направления с ветрами и навигационными задачами. Благодаря таким обозначениям штурман быстрее находил курс и сверял свои наблюдения.
</a:t>
            </a:r>
            <a:endParaRPr lang="en-US" sz="100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 и практические навыки итальянских картографов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картографическая традиция поддерживала практику плаваний: береговая линия и ориентиры помогали капитанам принимать решения в море. Портоланы показывают, как опыт торговли превращался в точность карт и в более безопасные рейсы.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Портоланы: карты, которые помогали морякам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специи были так важны для Европы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Перец, корица, гвоздика и мускатный орех использовали для вкуса и для сохранения еды. Иногда специи применяли и как средство «для здоровья».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сохранение пищи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специи стоили очень дорого. Из-за разницы в ценах европейцам было выгодно искать прямые маршруты к источникам этих товаров.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товаров с Востока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добраться до Азии напрямую усиливало морские поиски. Итальянские мореплаватели и купцы активно участвовали в планировании таких экспедиций.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более коротком пути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спрос рос, появлялось больше рейсов, а значит — больше связей между странами и портами. Так торговля «подталкивала» развитие путешествий и карт.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людей и порты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4395" y="1340425"/>
            <a:ext cx="397521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маршрутов путешественников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материал по описаниям путешествий в школьном курсе (без точных дат вне указанных в теме).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людей были похожие цели — добраться до новых путей и понять, где находятся земли, — но география их рейсов и выводы различались.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отправная цель могла быть общей, а итог зависел от маршрута, маршрутов сопоставления и того, как путешественники интерпретировали увиденное.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Кабото и северное направление открытий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Кабото, известный в Англии как Джон Кабот, в 1497 году достиг берегов Северной Америки, вероятно района Ньюфаундленда. Плавание усилило интерес к северной Атлантике.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рейс связывают не только с поисками пути, но и с вниманием к богатым рыбным водам. Это меняло планы европейцев: важными становились и более холодные широты.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темы урока важно подчеркнуть участие итальянцев в разных направлениях морских поисков: не только на юге и западе, но и в северных экспедициях. Имя Кабото закрепилось в ранней истории освоения побережья.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путешествия итальянцев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последствий эпохи Великих географических открытий; доли диаграммы условные, без точных исторических подсчётов.
</a:t>
            </a:r>
            <a:endParaRPr lang="en-US" sz="59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сведения о расстояниях и береговых линиях быстрее попадали в Европу, поэтому купцы и власти могли планировать маршруты и расходы внимательнее, чем раньше.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показывает, что география, экономика и общественные споры развивались вместе: открытия требовали денег, но меняли язык, культуру и представления о мире.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Европой и Америкой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путешествий в Европу пришли кукуруза, картофель, какао, томаты и табак. Эти продукты постепенно меняли привычный рацион и сельское хозяйство в разных регионах.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обратную сторону из Европы в Америку попали лошади, пшеница, железные орудия, а также новые элементы одежды и оружия. Использование вещей меняло способы работы и быта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шёл не только товарами: вместе с кораблями распространялись новые знания о ремёслах, выращивании растений и мореплавании, а также отдельные слова и выражения, которые закреплялись в повседневной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части света начали больше общаться, люди чаще узнавали о том, как живут другие. Это делало жизнь более связанной и помогало обмениваться культурными традициями и идеями.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мореплаватели собирали сведения о мире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записывали названия берегов, направление ветров, морские течения и звёзды. Они также отмечали особенности местных жителей и то, что помогало выживать в море и на новой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превращались в практические знания: по ним можно было уточнять старые карты и чертить новые маршруты. Для иностранного языка важно, что новые слова часто появлялись вместе с новыми названиями мест.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сведения о новых землях доходили до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информации: от личных записей мореплавателей к книгам, картам и дальнейшим спорам и экспедициям.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морских путешествий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длились месяцами, и запасы воды и еды могли быстро портиться. Из-за этого экипажу приходилось экономить и учитывать риск голода заранее.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рейсы и порча запасов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мог повредить мачты и паруса, а значит — замедлить путь или нарушить управление. Даже краткое ухудшение погоды увеличивало опасность для команды.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 повреждения корабля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ориентировались по звёздам, компасу и береговым признакам, но навигация оставалась неточной. Ошибки в курсе могли привести к потере маршрута.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Непростая навигация без гарантий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навигация и расчёты расходились с реальностью, появлялись болезни, истощение и риск гибели. Открытия требовали смелости и умения работать в опасных условиях.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приводили к болезням и беде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изменился мир после эпохи открытий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описанных в теме процессов XV–XVI веков; значения диаграммы условные, без точных исторических цифр.
</a:t>
            </a:r>
            <a:endParaRPr lang="en-US" sz="64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торговли к Атлантике постепенно менял правила конкуренции: больше прибыли приносили дальние маршруты и контроль портов, чем прежние «старые» пути Средиземноморья.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географические открытия быстро превратились в экономические изменения: усиливались одни державы и слабели другие, а международный обмен становился привычнее.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след в мировой истории и культуре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Итальянцы сыграли заметную роль в открытии новых морских путей и в описаниях чужих земель. Их вклад связан с любознательностью, тщательными наблюдениями и практикой подготовки рейсов.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итальянцев виден в том, как распространялись названия территорий и представления о мире. Со временем эти элементы попадали в языки и становились частью общего «словаря» истории географических открытий.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путешествиям в мировой истории закрепились итальянские имена мореплавателей, которые стали узнаваемыми и за пределами Италии. Это отражается и в учебниках, и в культурной памяти Европы.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итальянцев расширили знания о Земле и изменили представление о карте мира. Они связали историю, географию и иностранные языки через имена, территории и описания новых земель.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путешествия итальянцев важны для школьного изучения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2026-05-13T14:18:57Z</dcterms:created>
  <dcterms:modified xsi:type="dcterms:W3CDTF">2026-05-13T14:18:57Z</dcterms:modified>
</cp:coreProperties>
</file>