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поэзия Востока: красота слова, чувства и мудрость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поэзия Востока — это стихи VII–XV веков, где любовь, вера и мудрость живут в слове.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Багдад, Самарканд, Бухара, Исфахан, Дели и Герат становились «очагами» литературы. Поэзия развивалась рядом с наукой, религией и придворным искусством: торговля, путешествия и переводы переносили сюжеты между странами.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почему расцвела восточная поэзия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жанр — касыда: длинное стихотворение с одной рифмой на протяжении текста. В таких произведениях прославляли племя, правителя или важное событие, закрепляя память о значимом.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Арабская поэзия: точный ритм и сильное слово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рядом с торжественной касыдой расцвела лирика. Появлялись стихи о любви, а также тексты с иронией и критикой, где автор мог говорить смело, но «красиво».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Отдельную популярность получили темы вина и радости жизни. Поэты часто использовали образы наслаждения, чтобы показать, насколько кратким может быть человеческий путь и как важно уметь чувствовать.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поэзия и язык ярких образов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метафор и философский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поэзия XI–XV веков особенно славится метафорами: роза, соловей, сад, луна и вино становятся символами мыслей и чувств. Эти образы помогали говорить о сложном понятно и образно.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которые сделали традицию узнаваемой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Фирдоуси, Омар Хайям, Саади и Хафиз соединили красивый язык с философскими размышлениями и нравственными уроками. Их стихи часто возвращают к теме быстротечности жизни и ценности внутренней зрелости.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стихах работают как «карта смысла»: чувства и вера поддерживают друг друга, а советы помогают понять, как жить достойно.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приоритет личных переживаний и духовных идей: поэзия объединяла эмоциональный опыт и размышления о смысле.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средневековой восточной поэзии
</a:t>
            </a:r>
            <a:endParaRPr lang="en-US" sz="2327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 данным, приведённым в исходном материале (доли тем).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Суфийская поэзия связана с мистическим направлением в исламе, где особое значение имеют внутреннее очищение и духовный поиск. В текстах ценят смирение и постепенное преображение души.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Суфийская поэзия: путь к Богу через образ и чувство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Руми, Аттар и Хафиз часто использовали любовь как знак стремления к Богу. Поэтому знакомые «любовные» чувства в таких стихах помогают описать поиски высшего смысла.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суфийских произведениях привычные слова, например вино, свет, сад и дорога, нередко работают символически. Они указывают на состояние сердца, а не только на буквальные события.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276615"/>
            <a:ext cx="3934500" cy="23317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различаются формой и назначением, но почти всегда помогают понять, о чём именно и зачем написан текст: о славе, любви, размышлении или нравственном уроке.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прост: выбор жанра подстраивается под тему и цель текста — поэтому у читателя всегда есть «подсказка» по форме.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восточной поэзии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восточная литература.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придворная поэзия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от заказа до публичного чтения и признания автора.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49591" y="3289668"/>
            <a:ext cx="1008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6328" y="3289668"/>
            <a:ext cx="1176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как знаки скрытого смысла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— красота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часто означает красоту и притягательность. В стихах она становится «внешним» знаком внутренней гармонии и помогает читателю почувствовать настроение автора.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— влюблённый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в восточных текстах нередко связан с образом того, кто любит. Его пение превращается в метафору страсти и настойчивого стремления к сердцу другого.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луна — тоска и совершенство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может передавать грусть и ожидание, а луна — высоту и совершенство. Вместе эти образы делают чувства видимыми и яркими.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знаки понятны при чтении вслух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символы помогают слушателям сразу уловить смысл. Благодаря образам поэзию легче запомнить, особенно в публичном чтении и на праздниках.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— гармония мира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символизирует упорядоченную красоту и согласие. Когда в тексте появляется сад, читатель понимает: речь идёт не только о природе, но и о внутреннем порядке.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Переписывание, переводы и учебное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Омар Хайям, Низами, Руми и Алишер Навои известны не только у себя на родине. Их стихи переписывали вручную, переводили на другие языки и включали в учебное чтение для расширения кругозора.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Поэты, которых читали далеко за пределами их стран
</a:t>
            </a:r>
            <a:endParaRPr lang="en-US" sz="2381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соседние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поэзия повлияла на литературу Турции, Индии, Кавказа и Средней Азии. Через тексты и сюжеты знакомые образы путешествовали между культурами, сохраняя дух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все три традиции ценили мастерство слова, они по-разному «подсвечивали» текст: звучность, образность или ясность и моральный вывод.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равную важность трёх школ, но различие в главном впечатлении: слуховом, образном или смысловом.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поэтических традиций Востока
</a:t>
            </a:r>
            <a:endParaRPr lang="en-US" sz="2391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классической восточной литературы (без количественных статистических данных); шкала условная для визуального сравнения.
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часто звучали вслух на праздниках, в дворцах и в учебных центрах: заранее продуманные рифмы и повтор помогали держать размер и не терять смысл при чтении.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музыка и устное исполнение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средневековой восточной культуре нередко выступал как исполнитель: он подбирал интонацию, паузы и темп, чтобы слово звучало убедительно и красиво.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устного исполнения ценила образованность: умение точно произнести текст и раскрыть его звучание считалось признаком мастерства и уважения к традиции.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строилась вокруг верности, разлуки и ожидания, а также вокруг внимательного описания красоты любимого человека — так чувство становилось темой высокой речи.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тема и женские голоса в поэзии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произведениях появлялись строки от женского лица: это не «просто рассказ», а художественный способ показать чувства изнутри и объяснить выбор героини.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эпосах и легендах важную роль часто играют женщины: героини направляют события, помогают героям и напоминают, что поступки имеют цену и последствия.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эмоция в такой поэзии соединялась с уважением к жанру и правилам формы: переживание обретало порядок, а мысль становилась понятнее слушателю.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242319"/>
            <a:ext cx="3805200" cy="27028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фигуры и то, чем они вошли в традицию: жанр, направление и тип вклада.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традиция держалась на разнообразии: от эпоса и философской лирики до суфийских текстов и развития тюркской письменности.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поэты Востока и их вклад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восточная литература (сведения о поэтах и их жанрах).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Рукописная книга как произведение искусства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Переписывание текстов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печати стихи сохранялись в рукописях: каждый список делал произведение доступным новым читателям и связывал поколения через труд переписчиков.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страницы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Каллиграфия, орнамент и миниатюры превращали книгу в предмет искусства. Внешняя красота помогала держать внимание и выделять важные места текста.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Пояснения в списках
</a:t>
            </a:r>
            <a:pPr algn="ctr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рукописях могли встречаться пояснения, исправления и небольшие изменения. Так текст «жил» в истории и переходил вместе с комментариями.
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Встречая эти мотивы в одном произведении, поэты показывали, как личное чувство может соседствовать с размышлением о долге, вере и правильной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подчёркивает, что лирические и эпические смыслы одинаково значимы: любовь и героика задают эмоциональный центр, а мудрость и вера направляют мысль.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и мотивы в восточной поэзии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доли мотивов по представленной схеме (проценты заданы в исходном outline).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рукописи часто соединяли текст и рисунок: миниатюры показывали дворцы, сады, охоту, пиры и героев поэм. Так сюжет становился наглядным ещё до чтения.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Миниатюры и поэзия в одном художественном мире
</a:t>
            </a:r>
            <a:endParaRPr lang="en-US" sz="2311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поддерживали память и понимание: читатель видел, как развивается сцена, и легче узнавал повторяющиеся мотивы. Поэтому книга оставалась не только источником слов, но и предметом искусства.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средневековое восточное стихотворение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понимания текста: от жанра и формы к образам, смыслу и связи с эпохой.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поэзия Востока хранит идеи уважения к знанию, терпения, достоинства и любви к красоте. Эти ценности помогают по-новому взглянуть на себя и на мир.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поэзия важна сегодня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читают в переводах и изучают в школе, а ещё используют в театре и музыке. Так произведения становятся частью современной культурной жизни и разговора о чувствах.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образы из этой традиции перешли в мировую культуру: они встречаются в книгах, спектаклях и песнях. Читателям разных стран понятна основная эмоция, даже если меняется язык.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такими текстами развивает внимательность: учит различать прямой смысл и намёк, а также понимать, как форма помогает передать мысль.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поэзия как память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поэзия Востока объединила религиозные представления, философские мысли, придворную культуру и личные чувства. Она создала яркие символы и жанры, повлиявшие на литературу многих народов, сохранив красоту слова и опыт цивилизации.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2026-05-15T07:52:23Z</dcterms:created>
  <dcterms:modified xsi:type="dcterms:W3CDTF">2026-05-15T07:52:23Z</dcterms:modified>
</cp:coreProperties>
</file>