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США
</a:t>
            </a:r>
            <a:pPr algn="l" indent="0" marL="0">
              <a:lnSpc>
                <a:spcPct val="90000"/>
              </a:lnSpc>
              <a:buNone/>
            </a:pPr>
            <a:r>
              <a:rPr lang="en-US" sz="22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макрорегиона помогают увидеть масштаб и разнообразие США.
</a:t>
            </a:r>
            <a:endParaRPr lang="en-US" sz="2201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делят на четыре макрорегиона — Northeast, Midwest, South и West. Такая схема упрощает сравнение штатов по экономике, населению, климату и историческому развитию.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устроено деление США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макрорегион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2035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 объединяет несколько штатов в более крупную единицу анализа. Это позволяет рассматривать не отдельные границы, а общие закономерности природных и социальных процессов.
</a:t>
            </a:r>
            <a:endParaRPr lang="en-US" sz="1105" dirty="0"/>
          </a:p>
        </p:txBody>
      </p:sp>
      <p:sp>
        <p:nvSpPr>
          <p:cNvPr id="10" name="Text 3"/>
          <p:cNvSpPr txBox="1"/>
          <p:nvPr/>
        </p:nvSpPr>
        <p:spPr>
          <a:xfrm>
            <a:off x="72035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разнородность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регион может включать и мегаполисы, и сельские округа. Поэтому макрорегион полезен для сравнения больших территорий, а не только отдельных городов.
</a:t>
            </a:r>
            <a:endParaRPr lang="en-US" sz="1146" dirty="0"/>
          </a:p>
        </p:txBody>
      </p:sp>
      <p:sp>
        <p:nvSpPr>
          <p:cNvPr id="11" name="Text 4"/>
          <p:cNvSpPr txBox="1"/>
          <p:nvPr/>
        </p:nvSpPr>
        <p:spPr>
          <a:xfrm>
            <a:off x="4850000" y="3282575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США такая схема особенно удобна: она помогает понять, почему соседние штаты иногда очень похожи, а удалённые части одного региона имеют общую логику развития.
</a:t>
            </a:r>
            <a:endParaRPr lang="en-US" sz="1146" dirty="0"/>
          </a:p>
        </p:txBody>
      </p:sp>
      <p:sp>
        <p:nvSpPr>
          <p:cNvPr id="12" name="Text 5"/>
          <p:cNvSpPr txBox="1"/>
          <p:nvPr/>
        </p:nvSpPr>
        <p:spPr>
          <a:xfrm>
            <a:off x="4850000" y="1656491"/>
            <a:ext cx="35379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
</a:t>
            </a:r>
            <a:pPr algn="l" indent="0" marL="0">
              <a:lnSpc>
                <a:spcPct val="115000"/>
              </a:lnSpc>
              <a:buNone/>
            </a:pPr>
            <a:r>
              <a:rPr lang="en-US" sz="6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основу деления входят рельеф, климат, хозяйственная специализация, плотность населения и история освоения территории. Вместе они формируют устойчивые различия между частями страны.
</a:t>
            </a:r>
            <a:endParaRPr lang="en-US" sz="10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группируют штаты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2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схема удобна для сопоставления уровня жизни, занятости и структуры экономики. По ней легче увидеть, где сосредоточены финансы, промышленность или сельское хозяйство.
</a:t>
            </a:r>
            <a:endParaRPr lang="en-US" sz="989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городов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и учебных материалах такая классификация делает огромную страну более наглядной. Она позволяет быстро сравнить Нью-Йорк, Чикаго, Хьюстон и Лос-Анджелес в одном контексте.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3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регионам показывает, как по-разному распределено население. В одних частях страны доминируют крупные агломерации, в других важную роль сохраняют малые города и сельская местность.
</a:t>
            </a:r>
            <a:endParaRPr lang="en-US" sz="930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помогают анализировать климатические различия и природные риски. Это важно для понимания ураганов, засух, снежных бурь и других особенностей территории.
</a:t>
            </a:r>
            <a:endParaRPr lang="en-US" sz="1043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полезно и для изучения миграции внутри страны. Оно показывает, какие территории притягивают население, а какие сохраняют традиционную промышленную или аграрную специализацию.
</a:t>
            </a:r>
            <a:endParaRPr lang="en-US" sz="9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география США закрепила схему из четырёх частей. Она стала удобным инструментом для описания страны, хотя не совпадает с административными границами.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внимательном рассмотрении видно, что многие штаты имеют переходные черты. Их экономика, население и природные условия связывают сразу с несколькими регионами.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каждого региона различия тоже велики: побережья, мегаполисы и сельские районы развиваются по-разному, поэтому деление остаётся условным, а не абсолютным.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деления и её ограничения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четырёх макрорегионов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672750" y="221222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
</a:t>
            </a:r>
            <a:pPr algn="l" indent="0" marL="0">
              <a:lnSpc>
                <a:spcPct val="115000"/>
              </a:lnSpc>
              <a:buNone/>
            </a:pPr>
            <a:r>
              <a:rPr lang="en-US" sz="28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 тянется через центральную часть страны. Его положение делает регион важным связующим звеном между восточными центрами и внутренними районами.
</a:t>
            </a:r>
            <a:endParaRPr lang="en-US" sz="1131" dirty="0"/>
          </a:p>
        </p:txBody>
      </p:sp>
      <p:sp>
        <p:nvSpPr>
          <p:cNvPr id="11" name="Text 3"/>
          <p:cNvSpPr txBox="1"/>
          <p:nvPr/>
        </p:nvSpPr>
        <p:spPr>
          <a:xfrm>
            <a:off x="672750" y="3077342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занимает большую полосу от Атлантики до Техаса. На карте он заметен масштабом и разнообразием внутренних субрегионов, побережий и крупных агломераций.
</a:t>
            </a:r>
            <a:endParaRPr lang="en-US" sz="1137" dirty="0"/>
          </a:p>
        </p:txBody>
      </p:sp>
      <p:sp>
        <p:nvSpPr>
          <p:cNvPr id="12" name="Text 4"/>
          <p:cNvSpPr txBox="1"/>
          <p:nvPr/>
        </p:nvSpPr>
        <p:spPr>
          <a:xfrm>
            <a:off x="672750" y="1369450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хорошо виден Северо-Восток: он расположен у Атлантики и занимает сравнительно небольшую территорию при высокой плотности населения и сильной городской сети.
</a:t>
            </a:r>
            <a:endParaRPr lang="en-US" sz="1065" dirty="0"/>
          </a:p>
        </p:txBody>
      </p:sp>
      <p:sp>
        <p:nvSpPr>
          <p:cNvPr id="13" name="Text 5"/>
          <p:cNvSpPr txBox="1"/>
          <p:nvPr/>
        </p:nvSpPr>
        <p:spPr>
          <a:xfrm>
            <a:off x="672750" y="3942471"/>
            <a:ext cx="4982400" cy="5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
</a:t>
            </a:r>
            <a:pPr algn="l" indent="0" marL="0">
              <a:lnSpc>
                <a:spcPct val="115000"/>
              </a:lnSpc>
              <a:buNone/>
            </a:pPr>
            <a:r>
              <a:rPr lang="en-US" sz="2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охватывает самые протяжённые территории страны. Цветовое выделение сразу подчёркивает его огромные размеры, горный рельеф, тихоокеанское побережье и отдельные островные штаты.
</a:t>
            </a:r>
            <a:endParaRPr lang="en-US" sz="106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5358" y="1394038"/>
            <a:ext cx="5653284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сочетает исторические штаты Новой Англии, приатлантические территории и мощные городские центры.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Census Regions and Divisions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включает девять штатов и считается самым компактным, но при этом одним из самых плотнозаселённых регионов США.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Северо-Восток: состав штатов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291100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444" y="1291100"/>
            <a:ext cx="338513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059858"/>
            <a:ext cx="364200" cy="29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444" y="3055087"/>
            <a:ext cx="338513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региона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сформировался одним из первых: здесь возникли важные порты, ранние промышленные районы и политические центры, сыгравшие большую роль в истории страны.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ядро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города расположены очень близко друг к другу, поэтому транспортная сеть особенно плотная. Это поддерживает ежедневные связи между деловыми, учебными и жилыми зонами.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связность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известен высокой урбанизацией: здесь много крупных агломераций, плотная застройка и сравнительно мало свободных территорий между городами.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Атлантического побережья влияет на торговлю, климат и развитие портов. Морские связи долгое время определяли хозяйственную специализацию региона.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и торговля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5600" y="1755867"/>
            <a:ext cx="1912800" cy="18156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Северо-Восток: города, экономика, культура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
</a:t>
            </a:r>
            <a:pPr algn="l" indent="0" marL="0">
              <a:lnSpc>
                <a:spcPct val="115000"/>
              </a:lnSpc>
              <a:buNone/>
            </a:pPr>
            <a:r>
              <a:rPr lang="en-US" sz="42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Нью-Йорк определяет финансовый и медийный образ региона. Его масштабы, деловая активность и культурное влияние выходят далеко за пределы самого штата.
</a:t>
            </a:r>
            <a:endParaRPr lang="en-US" sz="1021" dirty="0"/>
          </a:p>
        </p:txBody>
      </p:sp>
      <p:sp>
        <p:nvSpPr>
          <p:cNvPr id="11" name="Text 3"/>
          <p:cNvSpPr txBox="1"/>
          <p:nvPr/>
        </p:nvSpPr>
        <p:spPr>
          <a:xfrm>
            <a:off x="6005175" y="16097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Вашингтон дополняет регион политической функцией. Вокруг федеральных институтов сформировалась особая городская среда, ориентированная на управление и сервисы.
</a:t>
            </a:r>
            <a:endParaRPr lang="en-US" sz="976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2803475"/>
            <a:ext cx="26499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 и Филадельфия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Бостон и Филадельфия подчёркивают академическую и историческую роль Северо-Востока. Здесь особенно заметны старые университетские центры и наследие ранней американской государственности.
</a:t>
            </a:r>
            <a:endParaRPr lang="en-US" sz="873" dirty="0"/>
          </a:p>
        </p:txBody>
      </p:sp>
      <p:sp>
        <p:nvSpPr>
          <p:cNvPr id="13" name="Text 5"/>
          <p:cNvSpPr txBox="1"/>
          <p:nvPr/>
        </p:nvSpPr>
        <p:spPr>
          <a:xfrm>
            <a:off x="6005175" y="2834636"/>
            <a:ext cx="2571300" cy="8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Северо-Востока сочетает высокую плотность населения, миграционное разнообразие и быстрый ритм жизни. Это делает регион очень динамичным и многослойным.
</a:t>
            </a:r>
            <a:endParaRPr lang="en-US" sz="8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79187"/>
            <a:ext cx="4374900" cy="1743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макрорегионов США (U.S. Census Bureau)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Среднего Запада показывает, как центральные штаты образуют единый, но неоднородный регион.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объединяет как индустриальные штаты Великих озёр, так и сельскохозяйственные равнины центральной части страны.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Запад: состав штатов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штатов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входят в состав Среднего Запада и связывают его в единый макрорегион.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Census Regions and Divisions (North Central / Midwest)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Среднем Западе сосредоточена значительная часть сельскохозяйственного производства страны, поэтому регион называют опорой продовольственного пояса США.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954" y="1394038"/>
            <a:ext cx="7060092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охватывает и морские побережья, и внутренние территории, поэтому сочетает разные типы хозяйства и расселения.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Census South Region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объединяет штаты от Атлантики до Техаса и сохраняет сильные внутренние контрасты.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Юг: состав штатов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крупнейшие агломерации
</a:t>
            </a:r>
            <a:endParaRPr lang="en-US" sz="3303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Atlanta, Dallas, Houston и Miami задают динамику региона.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Bureau; данные о крупнейших городских агломерациях США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региона лучше всего виден по масштабу его агломераций: именно крупные города формируют новые центры притяжения и усиливают различия внутри Юга.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885621"/>
            <a:ext cx="4374900" cy="173065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Census West Region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охватывает и материковые, и удалённые территории, поэтому его состав особенно разнообразен.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объединяет разные природные зоны и формы расселения, от тихоокеанских мегаполисов до малонаселённых пространств.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Запад: состав штатов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6234" y="1220200"/>
            <a:ext cx="2827482" cy="347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Запад: природа и экономика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72750" y="2530292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Калифорния, Вашингтон и Колорадо опираются на технологии, образование, услуги и инновации. Крупные города региона концентрируют рабочие места, инвестиции и высококвалифицированные кадры.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72750" y="1369450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контраст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отличается резким перепадом природных условий: здесь соседствуют горы, пустыни, леса и океаническое побережье. Такое разнообразие определяет и расселение, и специализацию хозяйства.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2750" y="3721921"/>
            <a:ext cx="4982400" cy="82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и рост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Невада, Аризона и штаты Скалистых гор развиваются на туризме, добыче ресурсов и росте городов. Это делает регион одновременно динамичным и зависимым от природных ограничений.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7100" y="1394038"/>
            <a:ext cx="4389799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регионы важны для страны, но каждый выполняет свою функцию: от финансов и промышленности до сельского хозяйства, энергии и высоких технологий.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Bureau; обобщение по макрорегионам США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четырёх макрорегионов помогает увидеть, как различаются их природная среда, специализация и тип расселения.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четырёх регионов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U.S. Census Bureau, 2020 Census regional population shares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заметно, что самые большие доли населения приходятся на южные и западные штаты, где быстрее растут агломерации и рабочие места.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лидирует по численности населения, а Запад и Северо-Восток остаются очень крупными центрами; внутренние перемещения усиливают этот дисбаланс.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 внутренние перемещения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68900" y="480000"/>
            <a:ext cx="82062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и риски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8900" y="1604375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 и Средний Запад чаще испытывают влажный континентальный климат: здесь выражены смена сезонов, снежные зимы и контрастные переходы между холодом и теплом.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3286350" y="3055625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распределены неравномерно: ураганы чаще угрожают побережьям, торнадо — центральным районам, а засухи и пожары сильнее проявляются на Западе.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468900" y="3043150"/>
            <a:ext cx="26499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Южное тепло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 отличается более тёплыми условиями: субтропический климат поддерживает длинный вегетационный период, но одновременно повышает уязвимость к жаре и влажности.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328635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резко меняются природные зоны: от пустынь и полупустынь до тихоокеанского побережья и высокогорий, что делает регион климатически неоднородным.
</a:t>
            </a:r>
            <a:endParaRPr lang="en-US" sz="1043" dirty="0"/>
          </a:p>
        </p:txBody>
      </p:sp>
      <p:sp>
        <p:nvSpPr>
          <p:cNvPr id="14" name="Text 6"/>
          <p:cNvSpPr txBox="1"/>
          <p:nvPr/>
        </p:nvSpPr>
        <p:spPr>
          <a:xfrm>
            <a:off x="6025200" y="1610612"/>
            <a:ext cx="2571300" cy="9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6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значимы снежные бури и сильные холодные вторжения, которые осложняют транспорт, энергоснабжение и повседневную жизнь в северных штатах.
</a:t>
            </a:r>
            <a:endParaRPr lang="en-US" sz="10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регионами усиливаются за счёт транспортных коридоров и крупных узлов.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объединяет регионы США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США: схема для сравнения, а не граница реальности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Макрорегионы США — это удобный способ увидеть общие закономерности в огромной стране. Они помогают сравнивать штаты, но требуют критического взгляда: реальная география всегда сложнее схемы.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2026-07-27T03:11:30Z</dcterms:created>
  <dcterms:modified xsi:type="dcterms:W3CDTF">2026-07-27T03:11:30Z</dcterms:modified>
</cp:coreProperties>
</file>