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Формирование противоборствующих лагерей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страны объединяются в лагеря, что влияет на мировые конфликты.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противостояния между государствами?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истории страны объединялись в враждующие лагеря из-за политических амбиций, экономической конкуренции и культурных различий, что часто приводило к военным конфликтам и смене границ.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Европа сформировала баланс сил, создавая первые устойчивые коалиции между странами для сохранения мира и противостояния угрозам.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объединил Россию, Австрию и Пруссию, чтобы сдерживать влияние Франции и Великобритании и контролировать политическую ситуацию.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между 1815 и 1853 годами ознаменовался дипломатическими соглашениями, которые временно предотвращали крупномасштабные войны на континенте.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баланс сил в XIX веке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противоборствующих лагерей
</a:t>
            </a:r>
            <a:endParaRPr lang="en-US" sz="240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важнейших этапов создания союзов перед мировыми войнами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75431"/>
            <a:ext cx="4646100" cy="192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Антанты и Тройственного союза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«Новейшая история. 8 класс»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лагеря перед Первой мировой войной, их состав и цели.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этих лагерей стало главной причиной начала Первой мировой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мир разделился на два конкурирующих блока: СССР возглавил социалистический лагерь, США – капиталистический. Эти лагеря имели противоположные экономические и политические системы.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мира на социалистический и капиталистический лагеря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своих интересов появились НАТО (1949) и Варшавский договор (1955). Они служили инструментами влияния и гарантами безопасности для своих членов.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военно-политических союзов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стала символом разделения, а гонка вооружений вызывала постоянное напряжение между лагерями, угрожая мировой стабильности.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последствия противостояния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два глобальных лагеря
</a:t>
            </a:r>
            <a:endParaRPr lang="en-US" sz="22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объединения государств в лагеря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 конкуренция стимулируют создание военных союзов для совместной защиты и усиления влияния на международной арене.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разведданными и согласование стратегий безопасности способствуют укреплению взаимодействия между союзниками.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политические соглашения дополняют военное сотрудничество, расширяя рамки совместной деятельности.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инициативы и совместные проекты помогают укрепить доверие и единство внутри лагерей.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кооперация лагерей: основные события
</a:t>
            </a:r>
            <a:endParaRPr lang="en-US" sz="175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(1948)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помощи США для восстановления Европы способствовала экономическому росту и укреплению западного блока.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СЭВ (1949)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Экономической Взаимопомощи объединил социалистические страны для координации экономической политики.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НАТО (1949)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союз западных стран обеспечил коллективную защиту и интеграцию вооруженных сил.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систем вооружений (1950–1960-е)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Лагери обменивались технологиями и строили совместные командные структуры для повышения обороноспособности.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разработало стратегию защиты всех членов блока как единого целого, что повышало эффективность реагирования на угрозы.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оборона в НАТО
</a:t>
            </a:r>
            <a:endParaRPr lang="en-US" sz="140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управлял военными и политическими решениями блока, сглаживая внутрилагерные разногласия.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СССР в Варшавском договоре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лагеря развивали ядерное сдерживание, понимая, что ядерная война приведёт к катастрофическим последствиям для всех сторон.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взаимного уничтожения
</a:t>
            </a:r>
            <a:endParaRPr lang="en-US" sz="119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стратегии и союзные системы в лагерях
</a:t>
            </a:r>
            <a:endParaRPr lang="en-US" sz="18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настроения усиливали конфликты между странами, способствуя созданию враждующих союзов накануне Первой мировой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национальных противоречий в Европе создавало напряжённость и провоцировало политические кризисы, угрожающие стабильности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годы этнические столкновения в Югославии стали причиной раскола бывших республик на противоположные военные группы с тяжёлыми последствиями.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формирование лагерей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стала одной из главных причин разделения мира на лагеря, особенно в первой половине XX века между фашистскими, социалистическими и либерально-демократическими странами.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противоречия и формирование блоков
</a:t>
            </a:r>
            <a:endParaRPr lang="en-US" sz="1949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этих идеологий формировало международные отношения и стимулировало создание военных и политических союзов с противоположными взглядами и целями.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мир разделился на два крупных блока — социалистический Восток во главе с СССР и капиталистический Запад во главе с США, опирающиеся на свои идеологические основы.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международных конфликтов лежали именно эти идеологические разногласия, которые сопровождались поиском союзников и усилением влияния мировых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 и разделение государств
</a:t>
            </a:r>
            <a:endParaRPr lang="en-US" sz="1809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год: Создание Европейского экономического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ЕЭС объединил европейские страны для облегчения торговли и экономического сотрудничества, укрепляя региональный альянс и снижая экономическую конкуренцию внутри Европы.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Экономические санкции как инструмент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санкций становится способом ослабить политических и экономических оппонентов, усиливая раскол между странами и поддерживая разделение на лагеря.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годы: Нефтяные альянсы Ближнего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Страны-экспортеры нефти объединялись для регулирования поставок и цен, что усиливало их влияние в мире и стимулировало формирование экономических блоков.
</a:t>
            </a:r>
            <a:endParaRPr lang="en-US" sz="14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и науки на формирование лагерей
</a:t>
            </a:r>
            <a:endParaRPr lang="en-US" sz="196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развитие ядерных технологий привело к гонке вооружений между США и СССР, создавая мощные барьеры и системы сдерживания между лагерями.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соперничество, включая полёт Гагарина и миссию на Луну, стало символом технологического превосходства и укрепляло политический статус государств.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 и интернет становятся ареной борьбы за влияние, что способствует формированию новых союзов и альянсов для обеспечения кибербезопасности.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баланс сил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создана для предотвращения глобальных конфликтов и поддержания мира между государствами по всему миру.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ООН состоит из пяти постоянных членов, чьи интересы часто отражают раскол на противоборствующие лагеря и сферы влияния.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ООН постоянно происходит поиск компромиссов между конкурирующими блоками, что помогает смягчить международное напряжение.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становятся площадками для переговоров и сотрудничества, несмотря на существующие противоречия между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Черчилль проявил решимость объединить западные страны для борьбы с фашизмом. Его речи и дипломатия способствовали созданию мощного союза против нацистской Германии.
</a:t>
            </a:r>
            <a:endParaRPr lang="en-US" sz="970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Черчилль и антигитлеровская коалиция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Рузвельт продвигал идею объединения держав для предотвращения новых войн, что стало фундаментом формирования союзов во Второй мировой войне.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Рузвельт и политика коллективной безопасности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 инициировал создание Восточноевропейских социалистических блоков, усиливая влияние СССР и формируя противовес западным лагерям в послевоенный период.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Сталин и создание социалистических альянсов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построил союз с Италией и Японией, что создало устойчивый военно-политический блок, направленный на расширение территорий и перераспределение сил в мире.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и формирование Оси Берлин-Рим-Токио
</a:t>
            </a:r>
            <a:endParaRPr lang="en-US" sz="933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лидеров в формирование лагерей
</a:t>
            </a:r>
            <a:endParaRPr lang="en-US" sz="2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990" y="1515502"/>
            <a:ext cx="365402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эпохи противостояния: сравнение лагерей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«Новейшая история. 8 класс»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лагерей в разные исторические периоды показывает эволюцию союзов и идеологий, формировавших мировую политику.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менялись с историей, отражая идеологические и политические смены, что влияло на характер и масштабы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отношения между НАТО и Россией остаются напряжёнными, что отражается на военных учениях и дипломатических конфликтах. Важную роль играет контроль над восточноевропейским регионом.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НАТО и России
</a:t>
            </a:r>
            <a:endParaRPr lang="en-US" sz="135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двух сверхдержав охватывает технологии, торговлю и влияние в мире, что ведёт к созданию альянсов, направленных на поддержку своих интересов в глобальной экономике.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технологическая конкуренция США и Китая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специальные блоки и коалиции для противодействия киберугрозам, отражая новую форму противостояния и необходимость коллективных мер в цифровом пространстве.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альянсов и кибербезопасности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противостояния лагерей
</a:t>
            </a:r>
            <a:endParaRPr lang="en-US" sz="18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мира на лагеря приводит к постоянному росту военных расходов и гонке вооружений, что создаёт финансовую нагрузку на государства.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противостояния лагерей на страны и мир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экономических санкций усиливает изоляцию стран и осложняет международное сотрудничество в сферах науки, образования и культуры.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войны, например, между США и Китаем, нарушают стабильность мировой экономики и подрывают доверие между странами.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на границах и политические конфликты становятся следствием длительного противостояния и конкуренции между лагерями.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цифровой и технологической интеграции между странами приведёт к созданию гибридных блоков с переменчивым составом, адаптирующихся к новым вызовам.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перераспределение центров силы связано с ростом влияния новых сверхдержав, что изменит текущий мировоззренческий и политический расклад.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международное сотрудничество останутся ключевыми инструментами для предотвращения новых глобальных конфликтов и обеспечения стабильности.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формирования противоборствующих лагерей
</a:t>
            </a:r>
            <a:endParaRPr lang="en-US" sz="1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прошлого и вызовы настоящего: путь к миру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только через уважение, диалог и сотрудничество между странами можно избежать повторения конфликтов и сохранить долгосрочный мир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2026-05-11T00:00:17Z</dcterms:created>
  <dcterms:modified xsi:type="dcterms:W3CDTF">2026-05-11T00:00:17Z</dcterms:modified>
</cp:coreProperties>
</file>