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Знают мамы, знают дети
</a:t>
            </a:r>
            <a:endParaRPr lang="en-US" sz="328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том, как близкие понимают друг друга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учится понимать без слов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люди каждый день замечают привычки, интонации и настроение друг друга. Из таких маленьких наблюдений рождается настоящее понимание: когда пора помочь, когда лучше улыбнуться и когда просто побыть рядом.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знание появляется из ежедневной заботы: из вопросов, наблюдений, совместных дел и внимания к самым маленьким подробностям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помнит любимые игрушки, страхи, привычные слова и моменты, когда ребёнок устал, проголодался или нуждается в спокойном разговоре.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часто замечает, кто любит читать, кто не может усидеть на месте, а кто медленно завязывает шнурки и всё равно старается.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мамы знают о своих детях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замечают, как мама улыбается, когда ей хорошо, и как её голос становится тише, если она очень устала или спешит.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запоминает мамины любимые вещи: чашку, песню, добрую фразу и привычный порядок дел, который делает дом уютным.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наблюдений дети понимают: маме тоже нужны отдых, помощь и тёплые слова, даже если она умеет многое успевать.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знают о своих мамах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обычных дней складывается семейная память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помнится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есть свои утренние ритуалы: кто-то быстро собирается, кто-то ищет носок, а кто-то обязательно успевает сказать доброе слово. Именно такие повторяющиеся мелочи создают ощущение знакомого и надёжного дома.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общим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мама и ребёнок могут вместе нарезать фрукты, выбирать книгу или расставлять чашки. Пока работа идёт спокойно, в разговоре появляются смешные истории, вопросы и улыбки — и обычный вечер становится тёплым воспоминанием.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ночь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особенно хорошо запоминаются тихий голос, пожелание спокойной ночи и любимая книга. Даже если день был шумным, вечерний семейный ритуал помогает всем успокоиться и почувствовать: дома тебя ждут и любят.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появляется тогда, когда взрослые и дети говорят правду и делают то, что обещали. От этого в доме становится спокойно, а слова начинают звучать по-настоящему.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мама слушает внимательно и не смеётся над ошибками, ребёнку легче рассказывать о важном. Ему не страшно признаться и попросить о помощи.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старается помочь, не хитрит и не прячет свои промахи, мама видит его старание. Так в семье появляется больше уважения и меньше поводов для тревоги.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похоже на крепкую ниточку: её не видно, но она соединяет людей. Чем бережнее к ней относиться, тем дружнее становится семья.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доверие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друг друга лучше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семье шаг за шагом переходят от недоразумения к спокойному разговору и помощи.
</a:t>
            </a:r>
            <a:endParaRPr lang="en-US" sz="10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01753"/>
            <a:ext cx="792600" cy="704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знаки и сигналы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который понимают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взгляда, чтобы догадаться: всё ли в порядке, нужна ли помощь или лучше пока не задавать лишних вопросов.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песня или прозвище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семей есть любимая песня, смешное прозвище или короткая фраза. Такие знаки делают общение домашним и очень тёплым.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прикосновение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прикосновение, рука на плече или объятие без слов быстро успокаивают и напоминают: рядом свой человек.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 ужину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язык бывает и совсем простым: особый звонок, слово или движение к столу. Он помогает всем собраться вовремя и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устала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устала, ей особенно нужны тишина, немного отдыха и уважительное отношение. Ребёнок может помочь: убрать игрушки, принести воду и говорить спокойнее, чем обычно.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забота показывает, что усталость — не каприз, а сигнал о том, что человеку нужен перерыв. Даже маленькая помощь делает день мамы легче и добрее.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часто видно сразу: ребёнок может молчать, сердиться, торопиться или всё забывать. В такие минуты важно заметить его состояние и не ругать слишком резко.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волнуется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слова, спокойный голос и пауза помогают лучше длинных замечаний. Иногда ребёнку достаточно услышать: «Я рядом», чтобы немного успокоиться.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Объятие, добрый вопрос или небольшой перерыв возвращают чувство безопасности. Когда тревога уходит, ребёнок легче говорит о том, что его беспокоило.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сближают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работа в одной 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идёт вместе, легче договориться, поделить обязанности и подождать друг друга. Даже короткая прогулка или чтение книги становятся временем дружбы и внимания.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радость от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общего дела остаются порядок, улыбки и чувство: «Мы справились». Дети учатся ответственности, а взрослые замечают старание и желание помочь.
</a:t>
            </a:r>
            <a:endParaRPr lang="en-US" sz="93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одно маленькое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выбирает простое общее занятие: накрыть на стол, полить цветы или собрать игрушки. Каждый сразу видит, что рядом есть помощник, а не только зритель.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добрый разговор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спокойный и уважительный разговор помогает семье понимать друг друга и находить помощь без ссоры.
</a:t>
            </a:r>
            <a:endParaRPr lang="en-US" sz="8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22" y="4118196"/>
            <a:ext cx="583538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семейные привычки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второй носок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иногда любят прятаться, особенно утром. Общий поиск второго носка превращается в маленькое приключение, где все смеются и учатся не сердиться из-за пустяков.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 плиты делает обычный ужин весёлым. Даже если кто-то фальшивит, настроение становится легче, а кухня — почти сценой для домашнего концерта.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Прятать печенье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семье шутят над тем, кто первым найдёт сладкое угощение. Такая игра не про жадность, а про дружбу, смекалку и общий смех.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Придумывать смешные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прозвища и смешные фразы остаются в памяти надолго. Они создают свой маленький язык, по которому близкие сразу узнают: это наш дом.
</a:t>
            </a:r>
            <a:endParaRPr lang="en-US" sz="13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без магазина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тёплый подарок — это рисунок, открытка или короткое письмо, сделанные своими руками. Такой знак внимания говорит: «Я думал о тебе и хотел порадовать».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подарок может быть совсем простым: помочь без просьбы, выучить стихотворение или убрать за собой. Главное здесь не цена, а забота и старание.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замечает труд другого человека и делает его день теплее. Оно показывает, что помощь не осталась незаметной.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благодарности важны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помогает говорить вежливо и спокойно. После него просьба звучит мягче, а разговор становится дружелюбнее.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«прости» помогает убрать обиду раньше, чем она вырастет. Оно требует смелости, но очень быстро возвращает мир в дом.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«я помогу» и «я с тобой» особенно важны в семье. Они показывают: рядом есть человек, на которого можно положиться.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мириться после ссоры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показывает, как семья может быстро вернуть спокойствие: сначала остановиться, потом сказать важные слова и снова сделать что-то вместе.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дети ценят совместные прогулки, сказки на ночь и умение мамы быть рядом в нужную минуту. Эти мгновения становятся семейными сокровищами.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запоминаются тёплый взгляд, улыбка и спокойный голос после трудного дня. Такие моменты помогают ребёнку чувствовать себя дома спокойно и уверенно.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замечают, как мама заботится, слушает и не спешит с выводами. Особенно дорого, когда она верит в ребёнка и радуется даже маленькому успеху.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особенно ценят в мамах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Мамам приятно, когда ребёнок старается, говорит правду и здоровается без напоминания. Даже маленькое усилие показывает уважение и внимание к семье.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радуют помощь по дому, аккуратность и забота о младших. Такие поступки говорят: ребёнок умеет замечать других и готов быть полезным.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ценят первые шаги к самостоятельности: собрать вещи, убрать за собой, не забыть обещание. В этих делах видно взросление и ответственность.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мамы особенно ценят в детях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друг друга понимают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кухонным столом пахнет чаем и хлебом, а кот уже сидит рядом и ждёт крошку. Каждый здоровается, делится новостями и слушает другого. Так обычное утро становится тёплым началом дня.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Обед, где всем есть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собирается вместе, даже простая еда кажется вкуснее. Кто-то рассказывает смешную историю, кто-то подаёт ложки, а кто-то уже смеётся. В такие минуты дом звучит дружно и спокойно.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который остаётся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в комнате становится тихо и уютно. Кто-то гладит кота, кто-то убирает чашки, а кто-то улыбается без причины. Именно такие вечера напоминают: любовь живёт в обычных делах.
</a:t>
            </a:r>
            <a:endParaRPr lang="en-US" sz="12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Знают мамы, знают дети
</a:t>
            </a:r>
            <a:endParaRPr lang="en-US" sz="296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 и дети понимают друг друга, когда замечают чувства, помогают и благодарят. Каждый добрый поступок, даже самый маленький, делает семью теплее, дружнее и ближе.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2026-05-24T06:41:43Z</dcterms:created>
  <dcterms:modified xsi:type="dcterms:W3CDTF">2026-05-24T06:41:43Z</dcterms:modified>
</cp:coreProperties>
</file>