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«Шар в окошке» А. Митты: история о внимательности и доброте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история о шаре, который меняет настроение людей.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Митта умел рассказывать детям о чувствах и поступках простыми словами. В его истории обычная деталь — шар в окне — становится началом добрых переживаний, вопросов и маленького открытия.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Митта: просто о важном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хорошо подходит второклассникам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с понятной детям ситуации: кто-то замечает необычную деталь и сразу начинает думать, что она означает. Это вызывает интерес и помогает следить за историей без труда.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длинных объяснений и сложных слов, зато есть живые эмоции, короткие действия и ясная последовательность событий. Ребёнку легко понять, кто что чувствует и почему.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держит внимание до конца, потому что в ней есть загадка, ожидание ответа и добрый финал. После чтения остаётся спокойное, тёплое впечатление.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как главный образ рассказа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деталь, а сколько вопросов
</a:t>
            </a:r>
            <a:pPr algn="ctr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в окне сразу выделяется среди обычной обстановки. Он не просто заметен — он словно просит остановиться и посмотреть внимательнее. Из-за него герои начинают размышлять, что произошло и почему этот знак появился именно здесь.
</a:t>
            </a:r>
            <a:endParaRPr lang="en-US" sz="947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знак настроения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предмет помогает понять, что происходит не только снаружи, но и внутри героев. Когда шар появляется, в истории возникает ожидание и лёгкое волнение. Простая деталь становится мостиком между событием и чувствами.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Запоминающийся образ для детей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легко представить, поэтому он быстро остаётся в памяти. Детям понятно, как один предмет может изменить всю сцену. Именно в такой простоте и скрыта сила рассказа: маленький образ делает историю живой и тёплой.
</a:t>
            </a:r>
            <a:endParaRPr lang="en-US" sz="9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и знакомая обстановка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происходят в привычном для ребёнка мире: рядом с домом, окном, двором или школьным пространством. Такая обстановка кажется понятной с первых строк и не требует долгих объяснений.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обычного дня особенно заметны необычные детали. Из-за этого шар в окне выглядит не случайной вещью, а важным событием, которое сразу привлекает внимание героев.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место помогает читателю легко представить происходящее и почувствовать себя участником истории. А когда вокруг всё обычно, даже маленькая загадка кажется особенно интересной.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526101"/>
            <a:ext cx="391500" cy="313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роли в сюжете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Наблюдательный ребёнок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первым замечает шар и начинает задавать вопросы. Его внимание запускает всю историю и помогает читателю увидеть, как из обычной детали рождается интерес.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непростой ситуации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связан с загадкой рассказа и вызывает сочувствие. Через него становится понятно, что за внешним событием может скрываться переживание или просьба о помощи.
</a:t>
            </a:r>
            <a:endParaRPr lang="en-US" sz="1378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готовы помочь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герои не остаются в стороне: они присматриваются, обсуждают и поддерживают. Именно их участие помогает недоразумению исчезнуть и превращает тревогу в облегчение.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от загадки к пониманию
</a:t>
            </a:r>
            <a:endParaRPr lang="en-US" sz="2764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события в рассказе: от первого взгляда на шар к доброму объяснению происходящего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маленького недоразумения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взгляд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замечают шар в окне и не понимают, почему он там появился. Из-за этого возникает лёгкое напряжение и желание скорее узнать объяснение.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начинают рассматривать увиденное и строить догадки. Каждый хочет разобраться, но ответ пока остаётся неясным.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смысл становится понятен, недоразумение исчезает. История переходит от тревоги к спокойствию и доброму чувству облегчения.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видны в рассказе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истории заметны удивление и тревога: шар в окне кажется странным, поэтому герои начинают волноваться и внимательно смотреть по сторонам.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любопытство и ожидание. Ребята хотят понять смысл увиденного и с интересом следят за тем, как будет раскрыта загадка.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приходят надежда, радость и облегчение. Добрый исход показывает, как быстро меняется настроение, когда становится ясно, что всё в порядке.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предмет соединяет все события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помогает связать начало, середину и конец рассказа. Сначала он просто привлекает взгляд, потом заставляет героев думать, а затем становится частью объяснения и доброго решения.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одна маленькая вещь удерживает весь сюжет вместе. История получается короткой, но очень выразительной: в ней легко увидеть, как из одной детали рождается целый смысл.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между людьми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отворачиваются от чужой растерянности: они замечают, что кому-то нужна поддержка, и это сразу меняет тон всей истории.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простой взгляд, вопрос или участие становятся первым шагом к помощи. Автор показывает, что доброта начинается с умения вовремя заметить другого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важно не только понять, что произошло, но и откликнуться сердцем. Тогда тревога сменяется доверием, а недоразумение — спокойствием.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маленькое доброе действие может оказаться очень значимым. Иногда достаточно не пройти мимо, чтобы человеку стало легче и теплее.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96676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614076"/>
            <a:ext cx="391500" cy="31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74476"/>
            <a:ext cx="391500" cy="39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274476"/>
            <a:ext cx="391500" cy="39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средствами раскрывается авторская мысль
</a:t>
            </a:r>
            <a:endParaRPr lang="en-US" sz="2557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начинает с заметной детали, которая сразу привлекает внимание. Благодаря этому читатель вместе с героями всматривается в ситуацию и ищет её смысл.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помогают понять, что чувствуют персонажи. Через вопросы, догадки и ответы постепенно раскрывается мысль о внимательности и доверии.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тон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назидания, зато есть мягкое сочувствие. Спокойный тон делает историю близкой детям и помогает увидеть ценность доброго отношения.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сюжета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просто, но не скучно: загадка сменяется объяснением. Такой ход показывает, как понимание приходит через наблюдение и участие.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день, который вдруг стал загадочным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окно и случайно замеченный шар — и вот уже тихий день становится похож на маленькое приключение. Ребёнок смотрит на привычные вещи иначе и начинает догадываться, что за ними скрывается чей-то важный знак.
</a:t>
            </a:r>
            <a:endParaRPr lang="en-US" sz="890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спросить, а не додумать самому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видят необычную деталь и сразу испытывают любопытство. Сначала возникает смешная растерянность, а потом — желание разобраться. Именно такие знакомые ситуации помогают детям легко войти в текст и следить за развитием событий.
</a:t>
            </a:r>
            <a:endParaRPr lang="en-US" sz="842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финал, который хочется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заканчивается спокойно и светло, поэтому после чтения остаётся приятное чувство. Ребёнок понимает: если быть внимательным и не спешить с выводами, можно помочь другому человеку и снять лишнее напряжение.
</a:t>
            </a:r>
            <a:endParaRPr lang="en-US" sz="890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история оживает в воображении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понятия, которые помогают понять рассказ
</a:t>
            </a:r>
            <a:endParaRPr lang="en-US" sz="2554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внимательный взгляд позволяет заметить шар в окне и понять, что обычная деталь может быть важной для другого человека.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не остаются в стороне, когда видят чужую растерянность. Их действия показывают, что забота выражается в простом участии.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развития сюжета тревога ослабевает, а на её месте появляется надежда. Это чувство помогает героям ждать доброго объяснения.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что люди становятся ближе, когда умеют слушать, спрашивать и поддерживать друг друга в небольшой, но важный момент.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загадки к доброму решению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рассказе А. Митты показывает, как наблюдение и обсуждение приводят героев к пониманию.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рассказ живым и запоминающимся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на коротких и очень ясных эпизодах. Поэтому читатель легко следит за событием и не теряет нить даже при первом знакомстве с текстом.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звучит естественно, словно обычный разговор во дворе или в классе. Благодаря этому история кажется не книжной схемой, а настоящим случаем из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подробности обстановки работают как подсказки: они помогают представить сцену и почувствовать настроение персонажей. Это делает чтение особенно наглядным и живым.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усложняет рассказ лишними объяснениями. Простота формы соединяется с тёплым смыслом, поэтому история легко запоминается и хочется пересказать её другому.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истории с жизнью школьников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из рассказа напоминает то, что может случиться в классе или во дворе: увидел странную деталь, удивился и поспешил сделать вывод. Так дети учатся замечать, что первое впечатление бывает обманчивым.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подсказывает важное правило: сначала присмотреться, потом спросить и только после этого решать, что произошло. Такой порядок помогает избежать обиды и лучше понять другого человека.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произведение А. Митты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не торопиться с выводами. Иногда один взгляд на ситуацию недостаточен, и только спокойное наблюдение помогает увидеть её правильно.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чужие чувства нужно замечать и уважать. Если рядом кто-то растерян или расстроен, важно отнестись к нему внимательно и по-доброму.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силу маленького участия. Доброе слово, вопрос или помощь могут быстро изменить настроение и сделать людей ближе друг к другу.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2497200" cy="46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хочется перечитывать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65163" y="13347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начало сразу вызывает интерес: появляется необычная деталь, и хочется понять, что она означает.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65163" y="3827425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финал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спокойное и доброе чувство. Именно поэтому историю приятно перечитывать и обсуждать снова.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6443138" y="1978500"/>
            <a:ext cx="26154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загадки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чтения возникает ожидание ответа. Простые события, живые реакции и лёгкое напряжение удерживают внимание до самого объяснения.
</a:t>
            </a:r>
            <a:endParaRPr lang="en-US" sz="13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рассказа «Шар в окошке»
</a:t>
            </a:r>
            <a:pPr algn="ctr" indent="0" marL="0">
              <a:lnSpc>
                <a:spcPct val="100000"/>
              </a:lnSpc>
              <a:buNone/>
            </a:pPr>
            <a:r>
              <a:rPr lang="en-US" sz="1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Митта показывает, что маленькая деталь может стать началом большого понимания. Если быть внимательным и добрым, даже обычный день становится светлее и теплее.
</a:t>
            </a:r>
            <a:endParaRPr lang="en-US" sz="361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2026-05-24T03:11:15Z</dcterms:created>
  <dcterms:modified xsi:type="dcterms:W3CDTF">2026-05-24T03:11:15Z</dcterms:modified>
</cp:coreProperties>
</file>