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Модальные глаголы вероятности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использования must, can, could, may, might для выражения вероятности.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 английском языке сформировались под влиянием латинской и французской грамматик в Средневековье. Они служат для выражения отношений говорящего к действию, в частности, оценки вероятности и необходимости, развивая свою семантику к XVII веку.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модальных глаголов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 модального must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как выражение уверенности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must указывает на высокую вероятность события или логическую необходимость, опираясь на факты. Например, "He must be at home" подразумевает почти уверенную догадку о присутствии человека дома.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использования must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не употребляется для выражения разрешения или вежливой просьбы в значении вероятности. Его функция ориентирована на категоричное предположение или вывод, сформированный на основе конкретной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используется для обозначения объективной возможности событий, которые могут произойти на основе реалий ситуации. Например, "She can be at work" подразумевает вероятность, частично подтверждаемую фактами.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Can: объективная возможность и особенности употребления
</a:t>
            </a:r>
            <a:endParaRPr lang="en-US" sz="199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can чаще указывает на способность человека или вещи выполнять действие, что отличает его от использования для выражения вероятности, где он менее распространён.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Could: нюансы гипотетической вероятности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гипотезах и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часто указывает на возможность, рассматриваемую как гипотетическую или маловероятную, особенно при обсуждении прошлого. Например, "He could be right, but it’s unlikely" выражает сомнение в правильности.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альтернативные сценарии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также широко используется в вежливых предположениях и для описания альтернативных ситуаций, подчеркивая условность высказываний и нереальность факта.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may передаёт среднюю степень вероятности и часто встречается в официальных, формальных контекстах для выражения предположений, например: "He may come later" говорит о возможности, но не гарантии события.
</a:t>
            </a:r>
            <a:endParaRPr lang="en-US" sz="1311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May: формальность и выражение вероятности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may также служит для предоставления разрешения, однако при обсуждении вероятности он звучит менее категорично по сравнению с must, что позволяет сохранять объективность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Might: осторожность и минимальная вероятность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для выражения сомнения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might подчёркивает низкую вероятность или неуверенность в высказывании. Например, "She might be at the library" означает отсутствие фактического подтверждения и выраженный скепсис относительно события.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официальных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формальной речи might часто выбирают для создания дистанции и неопределённости по отношению к предполагаемым фактам, смягчая категоричность утверждений и подразумевая осторожность.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уровни вероятности различных модальных глаголов с примерами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уверенности уменьшается от must к might, can выражает реальную возможность, could — гипотетическую.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вероятности модальных глаголов
</a:t>
            </a:r>
            <a:endParaRPr lang="en-US" sz="2231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Oxford English Grammar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 основном употребляется в утвердительных предложениях для выражения логических выводов, основанных на фактах, например: "She must be tired after her trip".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Контекстуальные особенности использования must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формы с must встречаются редко, так как выражение высокой вероятности в вопросе менее характерно для этого модального глагола.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mustn’t почти исключительно означает строгий запрет, а не исключение вероятности, что принципиально отличает его от can’t.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обычно выражает вероятность выше средней и чаще используется в официальных текстах для обозначения возможных, но неопределённых событий.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 might: особенности и различия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обозначает меньшую уверенность и зачастую применяется для усиления осторожности в суждениях или для условий, далеких от реальности.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условных и гипотетических предложениях предпочтение отдаётся might, например: "If I had more time, I might help you".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неформальной речи may и might иногда взаимозаменяемы, но всё же сохраняют нюансы степени уверенности.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 could: разница употребления в выражении вероятности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Объективная возможность с can
</a:t>
            </a:r>
            <a:endParaRPr lang="en-US" sz="1238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can указывает на объективную возможность, основанную на реальных условиях: «Water can boil at 100°C» подчеркивает факт, а не предположение.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Гипотетическая вероятность с could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выражает гипотетическую или маловероятную вероятность, часто связанную с предположениями о будущем или нереальными ситуациями — «It could rain tomorrow».
</a:t>
            </a:r>
            <a:endParaRPr lang="en-US" sz="1017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 условные конструкции
</a:t>
            </a:r>
            <a:endParaRPr lang="en-US" sz="1238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вежливых вопросов и условных высказываний преимущественно используется could, что делает речь более мягкой и допускающей альтернативные варианты.
</a:t>
            </a:r>
            <a:endParaRPr lang="en-US" sz="10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занимает лидирующую позицию благодаря широкому применению в разных значениях, включая способность и возможность.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отражает практическую значимость и распространение каждого глагола в английской речи.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must, can, could, may, might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Corpus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текстах доминируют may и might, подчеркивающие нейтральность предположений, например: «This may indicate a trend».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общения: научный и разговорный английский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must и can часто выражают уверенность и эмоциональную окраску, например: «You must be joking» или «It can’t be true».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модального глагола определяется стилистикой речи и желаемым уровнем формальности или эмоциональности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влияет на восприятие модального глагола: вопросительная интонация усиливает сомнение, а утвердительная подчёркивает уверенность.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интонации и контекста на значение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определяет семантику: один и тот же глагол can может означать как вероятность, так и разрешение, в зависимости от ситуации и интонации.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почти всегда выражает запрет, а не отсутствие вероятности, например: «You mustn’t smoke here» — категорический запрет.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формы: нюансы употребления для вероятности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используется для категоричного отрицания вероятности, как в предложении «She can’t be at home» — это точно невозможно.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not и might not показывают возможность, что событие не произойдёт, однако выражают меньшую категоричность и сохраняют неопределённость.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избегать путаницы mustn’t и can’t, особенно при выражении отрицания вероятности, поскольку их функции и смысл различны.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393408"/>
            <a:ext cx="3805200" cy="24006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значений модальных глаголов в контексте выражения степени вероятности.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выбор глагола влияют на оттенок уверенности и смысловую нагрузку предложения.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предложений с модальными глаголами вероятности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и учебные материалы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must на can’t в отрицательных формах часто приводит к неправильной передаче значения высокой степени уверенности при отрицании.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модальных глаголов вероятности
</a:t>
            </a:r>
            <a:endParaRPr lang="en-US" sz="222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may и might проявляется при неверной оценке уровня вероятности, что снижает точность высказывания.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употребление could в маловероятных сценариях и неправильное применение mustn’t вместо can’t приводят к коммуникативным ошибкам.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художественной и публицистической литературы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might в классической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Джейн Остин might применяется для выражения неопределённости чувств персонажей: «He might have felt differently», создавая тонкую эмоциональную палитру.
</a:t>
            </a:r>
            <a:endParaRPr lang="en-US" sz="120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 современной журналистике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новостных текстах must часто употребляется для подкрепления уверенных выводов: «The incident must have impacted the region significantly» способствует восприятию фактов как достоверных.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для обозначения возможных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may служит для предположений о будущем: «The accident may have been caused by technical failure», подчёркивая неопределённость причины.
</a:t>
            </a:r>
            <a:endParaRPr lang="en-US" sz="12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в использовании модальных глаголов приводит к снижению баллов на экзаменах, что подчёркивает важность их правильного употребления.
</a:t>
            </a:r>
            <a:endParaRPr lang="en-US" sz="1116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модального глагола снижает качество коммуникативных навыков и влияет на итоговую оценку в ЕГЭ и ОГЭ.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Министерства образования РФ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ключевые рекомендации для эффективного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различение оттенков вероятности через must, can, could, may, might улучшает понимание и выражение английской речи, способствует успешной сдаче экзаменов и развитию коммуникативной компетенции.
</a:t>
            </a:r>
            <a:endParaRPr lang="en-US" sz="2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2026-05-07T18:17:26Z</dcterms:created>
  <dcterms:modified xsi:type="dcterms:W3CDTF">2026-05-07T18:17:26Z</dcterms:modified>
</cp:coreProperties>
</file>