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и образ матери в литературе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материнская любовь формируют нравственный мир героя.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материнство в русской литературе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показывают, что ранние впечатления, семейная атмосфера и материнское отношение нередко определяют будущий характер героя, его совесть и выбор в зрелой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как нравственного центра семьи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в литературе часто становится главной опорой домашнего мира: через ее слова, поступки и терпение раскрываются доброта, ответственность и способность к состраданию.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нередко противопоставлена жестокости, равнодушию и духовной пустоте внешнего мира, поэтому ее образ усиливает гуманистический смысл произведения и защищает ценность человеческого тепла.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мать остается живым персонажем, а не только символом: в ней соединяются бытовая конкретность, память о доме и представление о духовной защите.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образа матери в художественном тексте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материнский образ выполняет сразу несколько задач в литературе: он объединяет семейную память, эмоциональную поддержку и нравственное воспитание.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роль принадлежит воспитанию совести, чести и человечности через личный пример матери.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веков, включенным в школьную программу.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как пространство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любовь в прозе часто раскрывается через простые бытовые жесты: укрыть, накормить, успокоить, помочь с уроками. Такие сцены создают ощущение защищенности и показывают, как домашний уклад поддерживает ребенка в повседневной жизни.
</a:t>
            </a:r>
            <a:endParaRPr lang="en-US" sz="115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Тревога, которую видно в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реалистическом тексте взгляд матери, ее вопрос о здоровье ребенка или осторожная просьба отдохнуть становятся выразительнее прямых признаний. Через эти детали автор передает напряженную заботу, скрытую за будничной речью и привычными делами.
</a:t>
            </a:r>
            <a:endParaRPr lang="en-US" sz="1253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последняя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XX века домашняя обстановка нередко выглядит хрупкой, но именно она сохраняет человека от духовного распада. Разговор у стола, чтение вслух или молчаливое присутствие матери придают сцене тепло и внутреннюю устойчивость.
</a:t>
            </a:r>
            <a:endParaRPr lang="en-US" sz="127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забота в повседневных сценах прозы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как основа личности героя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жизни в литературе часто становятся источником главных черт характера: именно тогда герой усваивает, что такое доверие, стыд, долг и уважение к другим.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любовь помогает ребенку выработать внутреннюю опору, благодаря которой он позже способен сочувствовать, отвечать за поступки и не терять нравственные ориентиры.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детство связано с теплом и вниманием, воспоминание о доме поддерживает героя в трудных обстоятельствах и не дает ему духовно ожесточиться.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материнского тепла не хватает, в образе героя нередко усиливаются одиночество, неуверенность и внутренняя неустойчивость, влияющие на его дальнейшую судьбу.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701" y="2400298"/>
            <a:ext cx="527427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образ в произведениях русской литературы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по-разному раскрывается материнская тема в школьных произведениях.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материнский образ помогает раскрыть внутренний мир человека и его способность к человечности.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корпус русской литературы XIX–XX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любовь и самооценка героя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мать принимает ребенка без унижения, он легче сохраняет чувство собственного достоинства и не боится быть услышанным.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поддержка снижает страх ошибки и помогает герою взрослееть с уверенностью, что трудность можно преодолеть.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Внимательная мать создает пространство разговора, где ребенок учится доверять, объяснять свои поступки и уважать чужую позицию.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материнской чуткости усиливаются замкнутость, тревожность и незащищенность, которые затем отражаются на поведении героя.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детские впечатления превращаются в нравственный опыт героя
</a:t>
            </a:r>
            <a:pPr algn="l" indent="0" marL="0">
              <a:lnSpc>
                <a:spcPct val="80000"/>
              </a:lnSpc>
              <a:buNone/>
            </a:pPr>
            <a:r>
              <a:rPr lang="en-US" sz="24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семейная среда влияет на мировоззрение и поведение персонажа.
</a:t>
            </a:r>
            <a:endParaRPr lang="en-US" sz="2461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Материнское слово как память семьи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первые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речь матери ребенок впервые слышит интонации родного дома, формы вежливости и представления о добре. Именно так повседневное общение становится началом нравственного воспитания.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домашняя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обычаи, старые фотографии, книги и письма сохраняют связь поколений. В литературе материнское слово нередко превращается в знак памяти, который соединяет личную историю с культурой семьи.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связаны с образом матери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материнский характер чаще раскрывается через действие и поступок, а не через прямую авторскую характеристику.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доброта и жертвенность: именно они формируют устойчивый положительный идеал матери в художественной традиции.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литературы XIX–XX веков, использованных в школьном курсе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Дисциплина, строгость и забота в семейном воспитании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строгость в литературе обычно не противопоставлена любви: она выражает ответственность за будущее ребенка и стремление уберечь его от ошибок, лености и нравственной распущенности.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требования к порядку, труду и поведению писатели показывают, что забота может принимать форму воспитательной требовательности, которая помогает ребенку вырасти собранным и самостоятельным.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выразителен на фоне равнодушия окружающего мира: материнская дисциплина воспринимается не как давление, а как способ сохранить человеческое достоинство и внутреннюю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в условиях бедности, войны и утраты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обстоятельства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голод или разлука резко сужают пространство семьи, и мать берёт на себя сразу несколько ролей: кормильца, защитника и хранителя домашнего порядка.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и терпение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потерь образ матери приобретает трагическую глубину: она продолжает жить ради детей, сохраняя самообладание, сострадание и верность человеческому долгу.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войной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время усиливает тему тревоги и ожидания: материнская любовь проявляется в постоянной заботе о жизни детей, даже когда сама жизнь становится хрупкой и непредсказуемой.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экстремальных условиях материнство в литературе становится символом стойкости, когда любовь не отменяет страдание, а помогает человеку не утратить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роли матери по мере взросления героя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функция в литературе меняется вместе с возрастом героя, но сохраняет воспитательное и духовное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герой, тем меньше в материнской роли внешней опеки и тем больше моральной поддержки, уважения к личности и помощи в выборе пути.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теме детства и семейного воспитания в русской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матери как часть внутреннего мира героя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матери нередко становится для героя нравственным ориентиром: он соотносит с ним свои поступки, оценивает себя строже и яснее различает добро и зло.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мать присутствует только в памяти, её образ сохраняет силу эмоциональной поддержки, помогая герою не ожесточиться и не утратить уважение к людям.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внутреннее присутствие делает материнский образ особенно значимым: он живёт в сознании героя как голос совести, к которому он возвращается в трудные моменты.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материнское участие в литературе оказывается дефицитным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семейного тепла в тексте обычно подчёркивается через замкнутость героя и трудность его общения с миром.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дефицит материнской заботы, тем заметнее внутренний разлад персонажа; литература связывает это с утратой доверия и человечности.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типических художественных моделей русской прозы XIX–XX веков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Историко-культурный образ матери в русской словесности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— дом, защита,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словесности мать часто предстает как хранительница очага и жизненного уклада. Её образ связан с теплом дома, укоренённостью и нравственной ясностью, поэтому он легко узнаётся даже в кратких формулах и песенных мотивах.
</a:t>
            </a:r>
            <a:endParaRPr lang="en-US" sz="963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— память, благодарность, 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традиция делает материнский образ особенно эмоциональным. Поэты обращаются к нему, когда говорят о благодарности, разлуке или боли утраты, а сама фигура матери становится знаком личной и исторической памяти.
</a:t>
            </a:r>
            <a:endParaRPr lang="en-US" sz="107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— истоки судьбы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прозаических произведениях мать помогает раскрыть характер персонажа через детские впечатления и семейную атмосферу. На её фоне особенно заметно, как ранний опыт определяет жизненный выбор, совесть и способность к состраданию.
</a:t>
            </a:r>
            <a:endParaRPr lang="en-US" sz="9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1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разговора матери и подростка в литературном сюжете
</a:t>
            </a:r>
            <a:pPr algn="l" indent="0" marL="0">
              <a:lnSpc>
                <a:spcPct val="80000"/>
              </a:lnSpc>
              <a:buNone/>
            </a:pPr>
            <a:r>
              <a:rPr lang="en-US" sz="251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диалог становится моментом взросления и проверки взаимного доверия.
</a:t>
            </a:r>
            <a:endParaRPr lang="en-US" sz="251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теме детства и роли матери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литературе показывает не просто возраст героя, а момент формирования его характера, когда материнская забота задаёт первые нравственные ориентиры и чувство внутренней защищённости.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тепло, жертвенность и требовательность выступают в текстах как взаимосвязанные черты, которые объясняют, почему ранние впечатления так долго влияют на взрослую жизнь героя.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помогает писателям раскрывать то, что не всегда видно в действии: совесть, способность к сочувствию, уважение к людям и готовность отвечать за собственный выбор.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детстве отсутствуют любовь и поддержка, литература показывает более тяжёлые последствия: отчуждение, тревожность, жесткость или утрату доверия к миру.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материнство: исток личности в литературе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убеждает: то, каким был ребёнок рядом с матерью, во многом определяет его будущую совесть, характер и способность любить.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2026-05-23T18:33:33Z</dcterms:created>
  <dcterms:modified xsi:type="dcterms:W3CDTF">2026-05-23T18:33:33Z</dcterms:modified>
</cp:coreProperties>
</file>