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вкус: как мы чувствуем еду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вкуснее, чем кажется: в этом помогают язык, нос и мозг.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уже умеем чувствовать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чувствуем еду сразу несколькими способами: через вкус, запах, температуру и текстуру. Эти сигналы вместе помогают узнать кофе, фрукты, специи и заметить опасные запахи.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насморке вкус «пропадает»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продолжает различать сладкое, солёное, кислое, горькое и умами даже при насморке. Значит, проблема не во вкусовых рецепторах, а в том, что меняется другое ощущение.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Пропадает аромат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хуже улавливает аромат, и мозгу не хватает важной части информации. Без запаха еда теряет узнаваемость, поэтому знакомые продукты кажутся почти одинаковыми.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кажется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люди часто говорят, что еда «безвкусная». На самом деле часть впечатления остаётся, но оно становится беднее и менее выразительным.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 хорошо показывает, как сильно обоняние влияет на повседневное ощущение еды. Без него привычные продукты теряют яркость и характер.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Суп, яблоко и кофе отличаются не только вкусом. Когда обоняние ослаблено, их труднее различить именно по запаху, а не по языку.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запах — не одно и то же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рождается на языке. Вкусовые рецепторы распознают основные сигналы и сообщают мозгу, насколько еда сладкая, солёная, кислая, горькая или умами.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появляется в носу. Обонятельные рецепторы улавливают молекулы из воздуха и помогают отличать ваниль, клубнику, шоколад, кофе и множество других ароматов.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объединяет оба потока информации в одно впечатление. Поэтому мы узнаём еду не только по вкусу, но и по её аромату.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обоняние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идёт от воздуха в носу к центрам распознавания в мозге.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базовых вкусов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вкусы помогают понять, какие ощущения даёт еда и почему она воспринимается по-разному.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базовый вкус связан с определённым типом веществ и выполняет свою роль в распознавании еды.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вкусовые ощущения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сигнал доходит до мозга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языка и носа идут по разным путям и соединяются в мозге.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«настоящий» вкус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ослабленном обонянии язык всё ещё различает основные вкусы. Но без аромата еда становится проще, а её характерные оттенки заметно уменьшаются.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помогает узнать продукт точнее, чем один язык. Именно поэтому лук, яблоко и чай легче различить по аромату, чем только по вкусовым ощущениям.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впечатление беднеет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аромат не подключается, вкус кажется менее ярким и менее узнаваемым. Это хорошо показывает, что «настоящий» вкус — это не только язык.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добавляет еде индивидуальность. Без него многие продукты сохраняют базовый вкус, но теряют привычный образ и кажутся похожими друг на друга.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угадываем вкус заранее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пробы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знакомую упаковку или яркий цвет и заранее ждёт определённый вкус. Ожидание начинает работать ещё до первой пробы.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еды мозг сравнивает ощущения с прошлым опытом. Если запах или вкус уже знакомы, продукт кажется предсказуемым и «правильным».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память закрепляет впечатление. Поэтому один и тот же продукт у разных людей может казаться вкуснее или интереснее из-за привычек и ассоциаций.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опыт строится на четырёх правилах, чтобы сравнение запахов было понятным и безопасным.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к безопасному школьному опыту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проверить, как запах меняет восприятие еды.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2: еда с ароматом и без него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без аромата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нейтральный продукт — кусочек хлеба, крекер или ломтик яблока. Сначала попробуйте его без аромата, а затем с запахом ванили, кофе или цедры и сравните впечатления.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запаха вкус кажется простым и «плоским»: можно уловить сладость, кислость или солёность, но трудно понять, что именно вы едите. Аромат добавляет узнавание и делает вкус конкретным.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продукта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разница заметна на знакомой пище. Один и тот же кусочек может ощущаться как просто сладкий, а с запахом — уже как «яблоко», «ваниль» или «кофе».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впечатление от еды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пища обычно пахнет заметнее, потому что молекулы аромата легче переходят в воздух. Поэтому суп, какао или свежая выпечка воспринимаются ярче после подогрева.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и 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добавляет отдельное ощущение: мы слышим треск и одновременно чувствуем текстуру. Именно поэтому чипсы, яблоко и свежая морковь кажутся более «живыми» на вкус.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 кремовость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Мягкая, кремовая или пюреобразная пища ощущается иначе, чем твёрдая. Текстура меняет то, как язык и нёбо воспринимают продукт, даже если вкус у него знакомый.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и 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и холод тоже влияют на впечатление. Мята, перец, лёд или охлаждённый напиток могут усиливать или ослаблять ощущения, делая вкус более резким либо спокойным.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чувствуем в знакомых продуктах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Жвачка сразу узнаётся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Открываешь упаковку жевательной резинки — и уже кажется, что она сладкая. На самом деле большую часть впечатления создаёт аромат: именно он подсказывает, что это мята, клубника или яблоко. Без него вкус был бы гораздо проще.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утреннего кофе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легко отличить ещё до глотка: его выдаёт сильный, тёплый и немного горький запах. Поэтому даже маленькая чашка запоминается не только вкусом, но и тем, как аромат наполняет воздух вокруг.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ягоды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ягоды мы узнаём по сочетанию сладости, кислинки и запаха. Яблоко, апельсин или клубника кажутся разными именно потому, что мозг соединяет вкус с ароматом и прошлым опытом.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обоняние слабеет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простуде, аллергии или заложенности носа обоняние становится слабее. Человек замечает, что запахи будто исчезли, хотя язык продолжает чувствовать основные вкусы.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потеря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снижение проходит быстро, это обычно временное явление. После выздоровления запахи возвращаются, а еда снова кажется яркой и различимой.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обоняние долго не восстанавливается, стоит обратиться к врачу. Слабые запахи труднее замечать, а испорченную еду или дым можно не распознать вовремя.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как система предупреждения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газа или гари часто появляется раньше, чем становится заметным источник опасности. Поэтому обоняние помогает вовремя среагировать и уйти из опасной ситуации.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еду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Испорченные продукты и сильные химические запахи тоже подают сигнал через нос. Если аромат стал неприятным или необычным, это повод остановиться и проверить, безопасна ли еда.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выбрать лучшее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дома запах подсказывает свежесть, спелость и насыщенность вкуса. Именно поэтому аромат важен не только для удовольствия, но и для разумного выбора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и создают ароматы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промышленности аромат оценивают по тем же принципам, что и в повседневной жизни: небольшая проба, сравнение и поиск узнаваемых нот. В продуктах применяют разные типы ароматизаторов.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ароматизаторов помогают сделать вкус узнаваемым, не перегружая продукт. Главная задача — усилить нужный образ, а не скрыть саму 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«Обоняние и вкус»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нос шаг за шагом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одного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один безопасный аромат, например ваниль или цедру, и пробуйте узнавать его без подсказки. Короткие повторы через несколько дней помогают памяти лучше закрепить запах.
</a:t>
            </a:r>
            <a:endParaRPr lang="en-US" sz="903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ароматы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к нескольким знакомым ароматам: кофе, мята, корица, цитрус. Чем яснее различаются образцы, тем проще научиться замечать нюансы.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карточки-ароматы или маленькие контейнеры с образцами. Это удобно, потому что запах можно повторять в одинаковых условиях и сравнивать результаты.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Называйте запах вслух: «тёплый», «сладкий», «свежий», «пряный». Слова помогают мозгу связывать ощущение с памятью и быстрее узнавать аромат позже.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 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спешите. Лучше короткие занятия по нескольку минут, чем одно долгое. Регулярность важнее силы запаха и делает тренировку безопасной и понятной.
</a:t>
            </a:r>
            <a:endParaRPr lang="en-US" sz="9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впечатление от еды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не складывает впечатления по отдельности: он собирает их в один образ еды. Если убрать хотя бы один слой, ощущение становится беднее и менее узнаваемым.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и вкус дают основу узнавания, а температура и текстура уточняют впечатление. Вместе они формируют полное чувство продукта.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восприятия еды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правда, а что нет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рождается вкус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вкус находится только на языке. Факт: язык даёт лишь часть информации, а узнавание еды сильно зависит от запаха, температуры и текстуры.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вкусов — не 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у еды есть только пять ощущений. Факт: базовых вкусов действительно пять, но полное впечатление гораздо богаче, потому что к ним добавляются аромат и ощущения во рту.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еда кажется одинаковой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при насморке пропадает весь вкус. Факт: обычно хуже работает обоняние, поэтому знакомые продукты кажутся одинаковыми и менее яркими.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 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яркий цвет значит яркий вкус. Факт: цвет может подсказать ожидание, но окончательное впечатление всё равно создают сигналы от носа, языка и рта.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еда становится вкусной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кажется вкусной, когда язык и нос работают вместе: язык распознаёт базовые вкусы, а обоняние добавляет аромат, узнавание и яркость. Поэтому даже обычный продукт может ощущаться по‑разному.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2026-07-25T17:42:50Z</dcterms:created>
  <dcterms:modified xsi:type="dcterms:W3CDTF">2026-07-25T17:42:50Z</dcterms:modified>
</cp:coreProperties>
</file>