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Инструментальный концерт: музыка солиста и оркестра
</a:t>
            </a:r>
            <a:endParaRPr lang="en-US" sz="3751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Солист и оркестр ведут яркий музыкальный диалог.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инструментальный концерт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возник в Европе на рубеже XVII–XVIII веков, особенно в Италии. В эпоху барокко ценили контраст, выразительность и блеск звучания. Само слово «концерт» передает две идеи: состязание и согласие.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инструментальный концерт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произведение, где один инструмент или группа инструментов звучит вместе с оркестром и как бы соревнуется с ним. Так рождается живой музыкальный разговор.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Солист обычно получает самые трудные и эффектные пассажи. Его партия требует точности, скорости и выразительности, поэтому именно он становится главным героем произведения.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не просто сопровождает, а отвечает солисту, поддерживает тему и создает фон для контраста. Благодаря этому музыка звучит объемно и драматично.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7076" y="1805977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3587" y="1805973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7092" y="352491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9956" y="3562293"/>
            <a:ext cx="724450" cy="579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2659" y="2709867"/>
            <a:ext cx="724450" cy="5795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жанра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обычно строится из трех частей с разным темпом и настроением. Такое чередование помогает ясно слышать развитие музыки и смену образов.
</a:t>
            </a:r>
            <a:endParaRPr lang="en-US" sz="787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Виртуозность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Солист показывает мастерство в быстрых, точных и сложных эпизодах. В концерте особенно заметны техника, ловкость пальцев и сила выразительности.
</a:t>
            </a:r>
            <a:endParaRPr lang="en-US" sz="751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в концерте обычно легко узнаются и хорошо запоминаются. Они помогают слушателю следить за темой и узнавать ее возвращение в разных разделах.
</a:t>
            </a:r>
            <a:endParaRPr lang="en-US" sz="751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звучит торжественно, энергично и выразительно. В нем сочетаются движение, драматизм и праздничность, поэтому он всегда привлекает внимание слушателя.
</a:t>
            </a:r>
            <a:endParaRPr lang="en-US" sz="751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жанре часто противопоставляются громкое и тихое, сольное и оркестровое звучание. Эти контрасты делают музыку напряженной и запоминающейся.
</a:t>
            </a:r>
            <a:endParaRPr lang="en-US" sz="7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истоки жанра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концерта в Италии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образцы жанра появились в Италии, где особенно ценили красоту звучания и эффектные контрасты. Именно здесь инструментальный концерт начал оформляться как самостоятельный музыкальный жанр. Барочная музыка придала ему блеск, движение и ощущение сценического соперничества.
</a:t>
            </a:r>
            <a:endParaRPr lang="en-US" sz="770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Вивальди и скрипка-солистка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Антонио Вивальди стал одним из самых известных мастеров концерта. Он написал более 500 концертов, а его цикл «Времена года» знают во всем мире. В таких произведениях легко представить солирующую скрипку и барочный оркестр.
</a:t>
            </a:r>
            <a:endParaRPr lang="en-US" sz="874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 и звук XVIII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нотные записи помогают почувствовать эпоху, когда концерт только формировался. На них видно, как музыка переходила от простого сопровождения к яркому диалогу. Такие рукописи хорошо передают атмосферу XVIII века и ранней классики.
</a:t>
            </a:r>
            <a:endParaRPr lang="en-US" sz="8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композиторы и развитие концерта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отражают не только масштаб творчества, но и разные этапы развития жанра в Европе.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барокко к классицизму концерт стал более разнообразным по стилю, но сохранил диалог солиста и оркестра.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из учебных материалов по истории музыки: Антонио Вивальди — более 500 концертов; И. С. Бах — Бранденбургские концерты и концерты для клавира; В. А. Моцарт — 27 фортепианных концертов; Л. ван Бетховен — 5 фортепианных концертов.
</a:t>
            </a:r>
            <a:endParaRPr lang="en-US" sz="5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Трехчастная форма концерта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1-я часть — 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обычно энергичное и напряженное. Здесь звучит главная тема, а музыка сразу задает движение и характер всего произведения.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2-я часть — медленно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 становится спокойной, плавной и лиричной. Она словно дает слушателю передышку и усиливает контраст с остальными частями.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3-я часть — 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возвращает скорость и блеск звучания. Он завершает концерт ярко, празднично и помогает запомнить произведение как цельное целое.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музыкальный диалог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концерте меняются роли оркестра и солиста.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Солирующие инструменты в концерте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и особое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Флейта, труба и кларнет придают концерту разный тембр и характер. Каждый инструмент по-своему ведет диалог с оркестром и делает музыку узнаваемой.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Струны и клавиши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концертах звучат скрипка, виолончель и фортепиано. Скрипка выделяется легкостью и подвижностью, а фортепиано — широким диапазоном и силой аккордов.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частей концерта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темп, настроение и музыкальная роль в каждой части классического концерта.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выполняет свою задачу: первая привлекает внимание, вторая углубляет настроение, третья завершает произведение особенно ярко.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трехчастная форма классического концерта.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185" y="1253810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274879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баховского концерта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концертах Баха несколько самостоятельных мелодических линий звучат одновременно. Из-за этого музыка кажется особенно насыщенной, а каждый голос сохраняет свою выразительность и смысл.
</a:t>
            </a:r>
            <a:endParaRPr lang="en-US" sz="794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голосов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Солист и оркестр у Баха не просто сменяют друг друга, а переплетаются. Их партии образуют точный и стройный музыкальный разговор, где важна каждая реплика.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Бах придает концерту ясную организацию и внутреннюю логику. Музыка развивается последовательно, поэтому слушатель легко ощущает порядок, связь тем и продуманность целого.
</a:t>
            </a:r>
            <a:endParaRPr lang="en-US" sz="831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 барокко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Баховские концерты соединяют торжественность, глубину и движение. В них жанр звучит не только эффектно, но и серьезно, как музыкальное размышление с яркими контрастами.
</a:t>
            </a:r>
            <a:endParaRPr lang="en-US" sz="882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 и расцвет классического концерта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 сделал концерт более ясным и певучим: его фортепианные произведения звучат легко, светло и естественно, словно живая беседа солиста с оркестром.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27 фортепианных концертах композитор особенно внимательно соединял мелодичность, театральность и свободу развития, поэтому музыка остается понятной и увлекательной даже для юного слушателя.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Моцарта солист не только блестит отдельно, но и поддерживает равный разговор с оркестром. Благодаря этому концерт приобретает классическую гармонию и изящество.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как композитор превратил концерт в масштабное, напряженное и по-настоящему героическое произведение.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Бетховен: 5 фортепианных концертов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фортепианных концертов создал Бетховен, и каждый из них усилил драматизм жанра.
</a:t>
            </a:r>
            <a:endParaRPr lang="en-US" sz="17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контрасты внутри концерта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помогают композитору удерживать внимание слушателя и делать форму концерта особенно выразительной.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противопоставления работают вместе: они создают движение, драматургию и запоминающийся характер жанра.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традиционных признаков инструментального концерта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концерт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прислушайтесь к главной теме: ее обычно играет оркестр, а потом подхватывает солист, добавляя украшения, более яркие интонации и технически сложные пассажи.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отметьте смену темпа и звучности: спокойные эпизоды сменяются энергичными, а тихие места — мощными оркестровыми ответами, которые усиливают ощущение движения.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стоит уделить кульминации, когда музыка звучит наиболее напряженно и выразительно. В этот момент становится особенно ясно, к чему ведет весь концерт.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завершением часто появляется каденция — почти одиночное выступление солиста. Здесь он показывает мастерство, а затем оркестр возвращается и подводит итог.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на современной сцене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сцена помогает увидеть, что жанр не стал музейным. Он по-прежнему объединяет музыку, исполнение и живую реакцию публики, сохраняя свою силу и красоту.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инструментальные концерты звучат в филармониях, концертных залах, музыкальных школах и на конкурсах. Их исполняют как симфонические оркестры, так и камерные коллективы вместе с солистами.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концертное исполнение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произведения от замысла композитора до восприятия слушателем.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инструментальный концерт важен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учит слушать музыку внимательно: различать тембры инструментов, замечать смену тем и понимать, как строится крупное произведение от начала до конца.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особенно нагляден для ученика, потому что один инструмент ясно слышен на фоне большого оркестра. Так легче понять, как устроен музыкальный диалог.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Инструментальный концерт соединяет историю европейской музыки, мастерство композитора и силу исполнения. Именно поэтому многие его произведения стали настоящими символами классики.
</a:t>
            </a:r>
            <a:endParaRPr lang="en-US" sz="11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концерты и их особенности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несколько известных произведений и то, чем каждое из них особенно интересно.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композитора концерт раскрывает свой характер: от картинности и строгости до светлой мелодичности и героического размаха.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композиторов эпохи барокко и классицизма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Инструментальный концерт: разговор, соревнование и красота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Инструментальный концерт показывает, как солист и оркестр могут и соревноваться, и сотрудничать. Благодаря контрасту, виртуозности и яркой форме этот жанр остается живым и запоминающимся.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2026-05-20T17:32:18Z</dcterms:created>
  <dcterms:modified xsi:type="dcterms:W3CDTF">2026-05-20T17:32:18Z</dcterms:modified>
</cp:coreProperties>
</file>