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Суффиксы: маленькие части слова с большой работой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помогают словам меняться, звучать точнее и теплее.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суффикс меняет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живёт после корня и не работает в одиночку. Зато рядом с корнем он может создавать новые слова, уточнять смысл и помогать говорить о предметах, людях, животных и признаках.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32868"/>
            <a:ext cx="77787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образует новые слова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47775" y="1444300"/>
            <a:ext cx="70812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помогает от одного слова перейти к другому, сохраняя общий корень. Так появляются новые названия, которые уже несут иной смысл и подходят для точного высказывания.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147775" y="3111375"/>
            <a:ext cx="30453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от слова лес можно получить лесник, а от школа — школьник. Корень остаётся узнаваемым, но слово начинает называть уже не предмет, а человека.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151700" y="3111375"/>
            <a:ext cx="30057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же работают пары кот — котёнок и рыба — рыбак. Суффикс не просто добавляется к слову, а помогает ему «переключиться» на новое значение.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000" y="1087979"/>
            <a:ext cx="2250000" cy="20148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6775" y="1087870"/>
            <a:ext cx="2252700" cy="2015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775" y="1087979"/>
            <a:ext cx="2250000" cy="201489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делает поделку и с гордостью говорит: «Я будущий столяр». В слове слышится суффикс -яр-, который помогает назвать человека по делу, которым он занимается. Сразу понятно: он мастерит из дерева.
</a:t>
            </a:r>
            <a:endParaRPr lang="en-US" sz="975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труда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рисует яркими карандашами и улыбается: «Я художник». Рядом её друг приехал на велосипеде и тоже подходит к рисунку как велосипедист. Суффиксы подсказывают, какое занятие у каждого героя.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 и велосипедист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один ученик тянет руку, а у доски стоит учитель. Эти слова помогают быстро понять роли людей в школе. Суффиксы делают названия точными и очень понятными даже без длинных объяснений.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и ученик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Кого называют суффиксы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6900" y="437934"/>
            <a:ext cx="82302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называют предметы и части предметов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086798" y="403779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корень может дать разные названия. Например, стол, столик и столовая связаны по смыслу, но суффиксы делают слова разными по значению.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253550" y="318873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часто встречаются в детской речи и учебных текстах. Они звучат ясно, просто и помогают представить предмет без лишних объяснений.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20108" y="2391279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суффикс называет маленькую часть предмета. В словах листочек, мостик и ручка слышится не только название, но и уменьшенный, удобный для речи оттенок.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93748" y="1593820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может сделать название предмета более точным и коротким. Слово домик сразу подсказывает: речь идёт о маленьком доме, а не о большом здании.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400" y="1851234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250" y="1851234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399" y="3553752"/>
            <a:ext cx="376800" cy="334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250" y="3570499"/>
            <a:ext cx="376800" cy="30144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делают слова ласковыми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звучание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могут добавить слову заботу и нежность. Тогда обычное слово начинает звучать мягче, как будто его сказали с доброй улыбкой.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Солнышко и берёзонька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солнышко и берёзонька слышится ласковый тон. Такие формы часто встречаются в сказках, песнях и разговорах с близкими людьми.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Кошечка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кошечка вызывает добрую улыбку. Суффикс помогает не просто назвать животное, а передать ласковое отношение к нему.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47270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становится дружелюбной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958475" y="406422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говорит мамочка или дружочек, он выражает тепло. Суффиксы делают фразу добрее и помогают показать свои чувства без длинных объяснений.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074700" y="1648700"/>
            <a:ext cx="30933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было обычное слово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стол или гриб — это простые названия предметов. Они не говорят о размере, только называют сам предмет.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98225" y="3751700"/>
            <a:ext cx="30933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появился суффикс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него слово становится короче и мягче по звучанию: домик, столик, грибок. Теперь сразу понятно, что предмет небольшой.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83750" y="344150"/>
            <a:ext cx="7576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большого предмета к маленькому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помогают называть признаки
</a:t>
            </a:r>
            <a:endParaRPr lang="en-US" sz="2250" dirty="0"/>
          </a:p>
        </p:txBody>
      </p:sp>
      <p:sp>
        <p:nvSpPr>
          <p:cNvPr id="6" name="Text 2"/>
          <p:cNvSpPr txBox="1"/>
          <p:nvPr/>
        </p:nvSpPr>
        <p:spPr>
          <a:xfrm>
            <a:off x="1294750" y="13196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могут образовывать слова, которые называют признак предмета. Так появляются слова лесной, речной и снежный, помогающие описать связь и свойство точнее.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294750" y="2398642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каменный суффикс подсказывает, из чего сделан предмет. В словах лесной и речной он показывает, к какому месту или явлению слово относится.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294750" y="36044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делают речь богаче и понятнее. Вместо длинного объяснения можно сказать одним словом, и собеседник сразу догадается, о чём идёт речь.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суффикс в слове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корень, суффикс и окончание помогают слову менять смысл и форму.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7525" y="1177584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08975" y="1177584"/>
            <a:ext cx="376800" cy="37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27350" y="2961930"/>
            <a:ext cx="376800" cy="33493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не надо путать с окончанием
</a:t>
            </a:r>
            <a:endParaRPr lang="en-US" sz="2250" dirty="0"/>
          </a:p>
        </p:txBody>
      </p:sp>
      <p:sp>
        <p:nvSpPr>
          <p:cNvPr id="11" name="Text 2"/>
          <p:cNvSpPr txBox="1"/>
          <p:nvPr/>
        </p:nvSpPr>
        <p:spPr>
          <a:xfrm>
            <a:off x="874525" y="1685259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стоит внутри слова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находится после корня и перед окончанием. В слове домик суффикс остаётся, а при изменении слова меняется другая часть.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863750" y="1685258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меняется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Домик, домика, домику — это разные формы одного слова. Меняется окончание, потому что оно помогает слову связываться с другими словами в предложении.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874525" y="3446333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слова становится легче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помнить порядок частей слова, ошибиться труднее. Сначала находят корень, потом суффикс, а затем окончание и проверяют форму слова.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25150" y="1299150"/>
            <a:ext cx="34833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рассмотрим пять главных способов, как суффикс помогает слову: образует новые слова, называет людей, показывает признаки, уменьшает предмет и делает речь ласковее.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1030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2975" y="1493400"/>
            <a:ext cx="3764700" cy="21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работ суффикса мы показываем на следующих слайдах.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2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этой презентации
</a:t>
            </a:r>
            <a:endParaRPr lang="en-US" sz="3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8687" y="287475"/>
            <a:ext cx="4004676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681" y="553050"/>
            <a:ext cx="3753600" cy="40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в весёлых и сказочных словах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детской речи суффиксы часто делают слова особенно тёплыми и смешными: зайчонок, лисичка, барашек, пирожок. Такие слова легко представить и приятно произносить.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суффиксы помогают героям звучать дружелюбно и по-домашнему. Даже обычный зверёк с ласковым суффиксом сразу кажется добрым и немного забавным.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2800" y="372051"/>
            <a:ext cx="7807800" cy="8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суффикс в слове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932600" y="146170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найди в слове корень — именно он хранит главное значение. Для этого подбери родственные слова, где смысл остаётся близким, например: гриб, грибной, грибник.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061000" y="146170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посмотри, какая часть стоит после корня и перед окончанием. Эта маленькая часть часто и есть суффикс, даже если он очень короткий.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932600" y="325005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сомневаешься, сравни несколько родственных слов. Так легче заметить, какая часть остаётся общей, а какая прибавляется к корню и помогает образовать новое слово.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23300" y="4629775"/>
            <a:ext cx="449700" cy="2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5061000" y="324745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слово на других примерах: грибок, грибник, грибной. В каждом слове после корня появляется своя добавка, а значение меняется по-разному.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10300" y="243200"/>
            <a:ext cx="8484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меняется суффикс, меняется смысл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568475" y="1775323"/>
            <a:ext cx="30933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одно слово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Берём слово стол. Оно называет предмет без дополнительных оттенков и объяснений.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22600" y="2798800"/>
            <a:ext cx="31743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4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прибавляется суффикс
</a:t>
            </a:r>
            <a:pPr algn="r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столик уже показывает маленький стол, а столяр — человека, который работает с деревом.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568475" y="3790720"/>
            <a:ext cx="30933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становится точнее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корень остаётся, но суффикс помогает слова различать и понимать без путаницы.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суффикс работает в слове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суффикс стоит после корня и меняет значение слова.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8300" y="528025"/>
            <a:ext cx="7787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в школьных словах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608250" y="4715451"/>
            <a:ext cx="449700" cy="2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0183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словах суффиксы помогают быстро понять смысл: мячик, зайчик, ученик. Такие слова часто встречаются в заданиях и легко запоминаются.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3472650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-ик-, -ок-, -чик-, -ник-, -тель- встречаются в названиях предметов и людей. Они делают слова понятными и удобными для разбора по составу.
</a:t>
            </a:r>
            <a:endParaRPr lang="en-US" sz="1300" dirty="0"/>
          </a:p>
        </p:txBody>
      </p:sp>
      <p:sp>
        <p:nvSpPr>
          <p:cNvPr id="7" name="Text 4"/>
          <p:cNvSpPr txBox="1"/>
          <p:nvPr/>
        </p:nvSpPr>
        <p:spPr>
          <a:xfrm>
            <a:off x="6055125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научиться замечать эти части, можно быстрее находить корень и объяснять, как слово устроено. Это полезно на уроках и в проверочных работах.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8687" y="287475"/>
            <a:ext cx="4004676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681" y="553050"/>
            <a:ext cx="3753600" cy="40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делают речь ярче и добрее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придают словам настроение: домик звучит мягче, чем дом, а дружочек — теплее, чем друг. Из-за этого речь становится живее и приятнее.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маленькие части слова помогают говорить с улыбкой и добротой. В сказках, стихах и разговорах они делают фразы более выразительными и запоминающимися.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6900" y="437934"/>
            <a:ext cx="82302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суффиксы важны для письма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086798" y="403779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суффиксов делает выполнение заданий спокойнее и увереннее. Слово перестаёт казаться загадкой и становится понятным, как собранный конструктор.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253550" y="318873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разбирает слово по составу, он лучше понимает, как оно устроено. Это помогает не только на русском языке, но и при чтении.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20108" y="2391279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делают значение точнее: ученик, учитель, домик и лесной — это разные слова с разной задачей. Без суффиксов многие смыслы стали бы беднее.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93748" y="1593820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помогают писать слова без ошибок, потому что подсказывают, из каких частей они состоят. Если увидеть суффикс, легче не перепутать слово.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400" y="1851234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250" y="1851234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399" y="3532819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1943" y="3527269"/>
            <a:ext cx="339413" cy="387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встречаются каждый день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Игрушки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названиях игрушек суффиксы часто делают слова милыми и удобными: мячик, шарик, кубик. Такие слова ребёнок слышит и в игре, и в разговоре.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помогают назвать зверят ласково: зайчонок, лисичка, котёнок. Сразу видно, что речь идёт о маленьком или очень милом животном.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о профессиях суффикс показывает, чем занимается человек: учитель, художник, водитель. По слову можно быстро догадаться о занятии.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47270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 уроки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958475" y="406422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работают в сказках, загадках, упражнениях и учебных текстах. Они делают язык ярче, а задания по русскому — интереснее и понятнее.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— маленькие помощники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стоят после корня, помогают создавать новые слова и делают речь точной, ласковой и живой. Без них русский язык стал бы намного беднее и скучнее.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2026-05-21T23:49:01Z</dcterms:created>
  <dcterms:modified xsi:type="dcterms:W3CDTF">2026-05-21T23:49:01Z</dcterms:modified>
</cp:coreProperties>
</file>