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мира: положение, масштабы,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крупнейшая страна мира по площади (17,1 млн км²), мост между Европой и Азией.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географическое положение страны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рассматривают с разных сторон: как природа связана с территорией, как страна сотрудничает с соседями и рынками, и как удобны транспортные пути внутри страны и за её пределами.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и протяжённость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простирается с запада на восток примерно на 9000 км, а с севера на юг — более 4000 км. Такие расстояния делают регионы очень разными по условиям жизни и деятельности.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расположены на Балтийском побережье, в Арктике, на Кавказе и на острове Ратманова в Беринговом проливе. Они подчёркивают масштаб территории и её удалённость от центра мира.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влияет на смену природных условий, на продолжительность светового дня и даже на ритм хозяйственной жизни. Одни занятия возможны круглый год, другие — только в тёплый сезон.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51918"/>
            <a:ext cx="4486275" cy="21837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по суше и морю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Выделим сухопутных и морских соседей: границы России проходят через разные природные и исторически сложившиеся районы.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Соседей много, а маршруты разнообразны: Россия граничит с разными территориями и по суше, и по морю, поэтому связи и обмены идут в разных направлениях.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 видно в расписаниях поездов и рейсов: одно и то же событие может начинаться в разных городах в «местное» разное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школьному курсу географии: 11 часовых поясов; разница между западом и востоком до 10 часов (в рамках школьного объяснения).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 времени между крайними районами страны достигает значительных значений, поэтому для связи и транспорта нужны точные договорённости по времени.
</a:t>
            </a:r>
            <a:endParaRPr lang="en-US" sz="10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Физико-географическое положение: моря и океаны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океаны омывают Россию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водами Северного Ледовитого, Тихого и Атлантического океанов через систему морей. Благодаря этому страна имеет доступ к морским перевозкам, промыслу и выходу к разным направлениям торговли.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морей для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важнейшим морям относятся Баренцево, Балтийское, Чёрное, Азовское, Японское, Охотское и Берингово. Каспийское море не связано с океаном, но также существенно для хозяйственной деятельности и перевозок.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69710"/>
            <a:ext cx="601500" cy="4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природные рубежи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на юге и 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формируют природные рубежи и меняют высоту, климат и условия для дорог. Кавказ, Урал, Алтай и Саяны влияют на то, где удобнее строить и вести сельское хозяйство.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удобство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России занимают равнины — Восточно-Европейская и Западно-Сибирская. На них чаще проще прокладывать дороги и размещать города, а также развивать земледелие.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связан и с размещением полезных ископаемых. Там, где есть горные структуры и старые породы, добыча часто начинается раньше и масштабнее, чем на ровных территориях.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от арктических пустынь до субтропиков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природные зоны меняются по широте: чем южнее, тем теплее условия. Поэтому переход от севера к югу происходит постепенно.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схема природных зон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зона — тайга: она занимает наибольшую площадь. Это связано с умеренно холодным климатом и подходящими условиями для лесов.
</a:t>
            </a:r>
            <a:endParaRPr lang="en-US" sz="10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и их влияние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большей части России характерен континентальный климат: зима холодная, а лето тёплое или жаркое. Смена сезонов заметная, поэтому людям нужны разные привычки и условия в течение года.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распределяются неравномерно. В одних районах их мало, а в других — заметно больше, поэтому отличаются влажность, растительность и возможности для сельского хозяйства и строительства.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господствует арктический климат, а на побережье Чёрного моря климат мягче и теплее. Поэтому в южных районах легче развивать выращивание культур, чувствительных к морозам.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 повседневность: одежду, качество дорог и сроки полевых работ. Он также определяет, где удобнее строить жильё и как планировать работу транспорта в разные месяцы.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физико-географическое положение влияет на хозяйство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«природа → условия жизни → размещение экономики»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78015"/>
            <a:ext cx="469800" cy="41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25707" y="1651815"/>
            <a:ext cx="411075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 сырьевая база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обеспечивают топливно-энергетическую отрасль и основу для производства удобрений, химической продукции и электроэнергии. Крупные зоны добычи связаны прежде всего с Западной Сибирью.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железные руды и цветные металлы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значительными запасами угля, железных руд, а также никеля и меди. Это поддерживает металлургию и промышленную переработку, формируя сырьевую базу для многих регионов страны.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и ценные ископаемые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относят к наиболее значимым полезным ископаемым. Их добыча, в том числе в Якутии, важна для промышленности и экспорта. Сырьё часто требует сложных логистических решений.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ресурс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сырьевая база влияет на работу деревообработки, целлюлозно-бумажной промышленности и строительной сферы. Источники древесины распределены по территории неодинаково, поэтому транспортные связи особенно важны.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районы и их специализация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 складывается как система: ресурсы обеспечивают промышленность, а наука и транспорт поддерживают обмен товарами. Каждая территория имеет свою «ведущую роль».
</a:t>
            </a:r>
            <a:endParaRPr lang="en-US" sz="85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регионы России с ведущими направлениями хозяйства. Такая карта специализации помогает понимать, почему разные части страны развиваются по-разному и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(обобщение по регионам).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Экономико-географическое положение: столичный и центральный район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тянет к себе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Центральная Россия находятся в густонаселённой части страны, где проще найти покупателей и работников. Рядом сосредоточены транспортные узлы, научные организации и деловые сервисы. Благодаря этому быстрее идут обмен товарами и знаниями.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управление и сотрудничество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сконцентрированы органы управления, банки, университеты и предприятия, работающие с современными технологиями. Такое соседство помогает объединять исследования и производство. В итоге растёт скорость решений и уменьшаются расстояния между участниками проектов.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внешнеэкономические направления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экспорте чаще всего выделяют нефть, газ, металлы, удобрения и лес, а в импорте — машины, электронику и оборудование. Торговля идёт и на запад, и на восток.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положения школьного курса географии (без привязки к конкретному году).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направлений снижает зависимость от одного «маршрута» и поддерживает устойчивость связей. География торговли хорошо отражает положение России в Евразии.
</a:t>
            </a:r>
            <a:endParaRPr lang="en-US" sz="9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экономико-географического положения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морям и богатая ресурсная база открывают путь к экспорту и развитию портов. Порты, железные дороги и торговые связи превращают ресурсы в товары для разных стран.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крупными рынками Европы и Азии даёт возможность быстрее находить покупателей и партнёров. Это поддерживает торговлю, переработку сырья и развитие услуг для производства.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положение между Европой и Азией делает Россию удобным «мостом» для перевозок. Выгоду получают логистика, складские услуги и международные маршруты.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Транспортно-географическое положение и его трудности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внутри страны усложняют перевозки между регионами: грузу нужно больше времени и средств. Поэтому важны заранее продуманные маршруты и согласованная работа разных видов транспорта.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освоенность Севера и Востока, вечная мерзлота и суровый климат повышают стоимость строительства. Дороги, мосты и трубопроводы требуют особых технологий и постоянного ухода.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транспортные магистрали сосредоточены в европейской части России, где инфраструктура развита сильнее. Это делает центральные направления более удобными для регулярных поставок.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дальних районов особенно важны железные дороги, авиация, морские пути и северные маршруты. Такая «смешанная» транспортная система помогает доставлять грузы туда, где трудно построить автотрассы.
</a:t>
            </a:r>
            <a:endParaRPr lang="en-US" sz="11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транспортные коридоры России
</a:t>
            </a:r>
            <a:pPr algn="l" indent="0" marL="0">
              <a:lnSpc>
                <a:spcPct val="80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транспортных связей по направлениям: запад–восток и север–юг, соединяющих регионы и внешние рынки.
</a:t>
            </a:r>
            <a:endParaRPr lang="en-US" sz="29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реки и арктические маршруты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порты России — Санкт-Петербург, Мурманск, Новороссийск, Владивосток и Находка. Через них идут внешнеторговые перевозки и обслуживание морских маршрутов, особенно там, где сухопутные пути длиннее.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Волга, Обь, Енисей и Лена помогают внутренним перевозкам и связывают районы страны. Северный морской путь сокращает путь между Европой и Азией, но его работа зависит от льдов, погоды и сроков навигации.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Волга, Обь, Енисей и Лена помогают внутренним перевозкам и связывают районы страны. Северный морской путь сокращает путь между Европой и Азией, но его работа зависит от льдов, погоды и сроков навигации.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географического положения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«взвешивание» факторов влияет не только природа, но и то, как развита инфраструктура. Там, где перевозки налажены, минусы обычно ощущаются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выводы школьного курса географии (качественное сопоставление факторов).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преимуществ и ограничений формирует особенности развития: где-то быстрее растёт промышленность и торговля, а где-то приоритетом становится транспорт и освоение территории.
</a:t>
            </a:r>
            <a:endParaRPr lang="en-US" sz="9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география задаёт развитие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России сочетает сильные преимущества и серьёзные ограничения. Огромная территория, выход к морям, ресурсы и «мост» между Европой и Азией дают возможности, а климат и расстояния требуют развитых связей.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2026-05-13T21:18:19Z</dcterms:created>
  <dcterms:modified xsi:type="dcterms:W3CDTF">2026-05-13T21:18:19Z</dcterms:modified>
</cp:coreProperties>
</file>