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значение, роль и необходимость охраны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важные животные, нуждающиеся в нашей защите и понимании.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млекопитающих для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220 млн лет назад и расселились по всем уголкам Земли — от холодных полюсов до жарких пустынь. Они важны для человека как источник питания, средство передвижения и часть культуры.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млекопитающих: важные функции
</a:t>
            </a:r>
            <a:endParaRPr lang="en-US" sz="2423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летучие мыши опыляют растения, например, банан и агаву, обеспечивая их размножение. Помимо этого, млекопитающие разносят семена, способствуя восстановлению растительности.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почвы и растительного разнообразия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роющие норы и поедая растения, способствуют аэрации почвы и равновесию в степных экосистемах, поддерживая разнообразие растительного покрова.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и здоровье популяций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 и лисы, регулируют численность травоядных, предотвращая излишнее размножение и распространение болезней среди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 пищевых цепях и балансе экосистем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хищники, например, тигры и волки, контролируют популяции травоядных, предотвращая перенаселенность и деградацию среды обитания. Это сохраняет экологический баланс.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влияние на травоядных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зверьки — полевки и мыши — составляют пищу для сов, лис и змей, что поддерживает сложную сеть питания и предотвращает резкие изменения в экосистеме.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млекопитающие и их значение для хищников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Всеядные, например, кабаны и бурые медведи, помогают утилизировать органические остатки, поддерживая чистоту и здоровье экосистем.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млекопитающих и его экосистемное значение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такие как жирафы и слоны, питаются растениями и служат основой пищевой цепи для хищников.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Плотоядные, включая тигров и белых медведей, контролируют численность других животных, сохраняя баланс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домашние млекопитающие и их функции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применялись в транспорте и работе, а кошки с собаками — охрана и помощь человеку, включая сопровождение и защиту.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козы и овцы обеспечивают людей мясом, молоком и шерстью, являясь основой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диких млекопитающих для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лисиц и норок широко используют в одежде и промышленности, обеспечивая экономическую выгоду.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 и мясо лосей, кабанов и зайцев составляют важный источник питания для многих народов.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медицина применяет рога северных оленей, а охота на моржей и тюленей поддерживает северные традиции и питание.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мускуса кабарги ценится в парфюмерии, но требует строгих ограничений для сохранения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млекопитающих в сельском хозяйстве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основных продуктов от млекопитающих в мире и России отражает их важную роль в экономике и питании населения.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обеспечивают ключевые продукты для сельского хозяйства и промышленности.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2020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культуре и быте народов мира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тюленей и моржей у коренных народов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Арктики используют тюленей и моржей для питания, одежды и других нужд, сохраняя традиционный образ жизни.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как основа транспорта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долго были главным средством передвижения и использовались в военной тактике в разных культурах.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млекопитающих в искусстве и сказках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служили героями народных сказок и символами в эмблемах, отражая связь людей с природой.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в пустынях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помогают людям выживать в засушливых условиях, обеспечивая молоко, шерсть и транспорт.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 восстановлении экосистем через распространение семян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перемещают семена деревьев на большие расстояния, что способствует росту лесов и поддержанию разнообразия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крупными млекопитающими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белки создают запасы из орехов и семян; часть забывается, что приводит к появлению новых растений и восстановлению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и расселение семян грызунами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поведение среди млекопитающих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используют инфразвуковые сигналы, слышимые на расстоянии до 10 километров, для общения и предупреждения об опасности. Волки же применяют химическую коммуникацию, оставляя запаховые метки, что помогает им охранять территорию и поддерживать порядок в стае.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Инфразвуки слонов и метки запаха волков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обладают сложной системой звуковых сигналов, включая щелчки и свисты, которыми обмениваются информацией и находят себе отражение в эхолокации. Это позволяет им общаться на больших расстояниях и координировать действия в группе.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речь дельфинов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млекопитающих приводит к разрушению пищевых цепей и исчезновению расселителей растений, что негативно сказывается на биоразнообразии и балансе экосистем.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видов млекопитающих находятся под угрозой исчезновения, что ведет к нарушению экосистемных процессов и пищевых цепей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2020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млекопитающих в современном мире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развитие сельского хозяйства приводят к утрате естественных сред обитания. Это вместе с браконьерством ради меха, рогов и костей серьезно сокращает популяции многих видов.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 и браконьерство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виды, такие как тигр и носорог, находятся под угрозой исчезновения. По последним данным около четверти всех млекопитающих нуждаются в охране и защите от человека.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 защита видов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 национальная охрана млекопитающих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CITES регулирует международную торговлю редкими и охраняемыми видами, предотвращая их браконьерство и нелегальный оборот.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Красная книга включает свыше 130 млекопитающих видов, оберегая их численность и способствуя восстановлению, например, популяции амурского тигра.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Боннская конвенция направлена на защиту мигрирующих животных, обеспечивая совместные меры между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благодаря совместным усилиям число зубров превышает 7 тысяч, с главными популяционными центрами в Беларуси и России, а также поддержкой зоопарков по всему миру.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успешного восстановления: зубр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численность зубров была критически низкой — всего 52 особи, что привело к созданию заповедников и программ размножения.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по охране млекопитающих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заповедников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заповедники охраняют естественные места обитания млекопитающих. В России их более сотни, что обеспечивает безопасность для многих видов и сохраняет природные экосистемы.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 регулирование охоты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запретам охоты в периоды размножения животных. Это помогает повысить выживаемость молодняка и сохранение популяций в природе.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инициативы и реабилитация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участвуют в уборке естественных территорий, подкормке диких животных и посадке леса. Реабилитационные центры оказывают медицинскую помощь пострадавшим и осиротевшим особям.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для защиты млекопитающих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начинается с бережного отношения к окружающей среде и участии в экологических акциях и мероприятиях по сохранению животных.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потребление включает отказ от товаров, изготовленных из редких и охраняемых видов, а также правильную утилизацию отходов, чтобы не загрязнять среду обитания.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зоопарков и заповедников через посещения и пожертвования помогает финансировать программы сохранения и просветительские проекты.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млекопитающих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млекопитающие, способные к настоящему активному полету. Они используют эхолокацию для ориентации в ночном пространстве и поиску пищи.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уникальные летуны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является крупнейшим млекопитающим на планете: длина его тела достигает 33 метров, а масса — до 150 тонн. Этот гигант питается планктоном и играет важную роль в морских экосистемах.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вынашивает своих детенышей в сумке в течение 6–8 месяцев, а утконос — единственный млекопитающий, который откладывает яйца, что делает его уникальным среди млекопитающих.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кенгуру и утконоса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будущее млекопитающих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спутникового слежения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ГИС-технологий позволяет отслеживать миграции и поведение диких млекопитающих в реальном времени для эффективного управления популяциями.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ДНК-анализа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изучать разнообразие видов и выявлять браконьеров, способствуя сохранению генофонда редких животных.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онлайн-платформы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 повышают осведомленность общественности о важности охраны млекопитающих и стимулируют участие в природоохранных инициативах.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проекты для редких видов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разработки активно применяются в программах по сохранению снежного барса и других исчезающих видов, что значительно улучшает их шансы на выживание.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млекопитающих для будущего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ключевую роль в экосистемах и жизни человека. Их сохранение требует совместных усилий всего общества и научных инноваций для устойчивого будущего нашей планеты.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2026-05-09T15:32:39Z</dcterms:created>
  <dcterms:modified xsi:type="dcterms:W3CDTF">2026-05-09T15:32:39Z</dcterms:modified>
</cp:coreProperties>
</file>