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природе: путь и воздух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местность и понимать силу воздуха.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ориентирование и атмосфера связаны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показывает, как найти нужное направление в знакомой и незнакомой местности. Атмосфера объясняет, почему вокруг Земли есть воздух, погода и видимость. Вместе эти темы помогают лучше понимать пространство и его изменения.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ориентирования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юг, запад и восток — это основные стороны горизонта. Они помогают определить направление движения и точно объяснить, где находится нужный объект.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направление, а затем оценивают расстояние. Такой порядок помогает не перепутать путь и точнее двигаться к нужной точке.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 показывают местность сверху, но с разной степенью подробности. План обычно охватывает меньшую территорию, а карта помогает увидеть более широкий участок.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ориентир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 — заметный предмет или объект, по которому легче не потеряться. Это может быть здание, дерево, мост, дорога или другой хорошо видимый знак местности.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поиска пути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помогает определить стороны горизонта благодаря магнитной стрелке. Он особенно полезен там, где мало заметных ориентиров или местность выглядит одинаково.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какое расстояние на местности соответствует одному сантиметру на карте. Без него невозможно правильно оценить длину пути и время движения.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заменяют реальные объекты понятными символами. По ним можно узнать, где находятся дороги, лес, река, здания и другие элементы местности.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тень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приборов направление можно оценить по Солнцу и тени. Этот способ не заменяет карту, но помогает сориентироваться в общих чертах.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ориентироваться без карты и компаса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924500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крупные природные и городские ориентиры: реку, дорогу, опушку леса, просеку или высокое здание. Они помогают быстро понять, где ты находишься.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651050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заметные объекты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724377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 положение этих объектов с тем, что видишь вокруг. Если ориентиры совпадают с ожиданиями, проще определить нужное направление движения.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450927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местность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524254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 простое правило: утром Солнце находится на востоке, а вечером — на западе. Это помогает грубо определить стороны горизонта без приборов.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3250804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Ориентируемся по Солнцу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4324131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в общих чертах помогает Полярная звезда: она указывает на север. Такой способ особенно полезен, когда вокруг мало других ориентиров.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4050681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звёзды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карту и измеряем путь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65850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Сверяем направление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5850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карте находят север и поворачивают её так, чтобы изображение совпало с местностью. Тогда объекты легче сравнивать с тем, что видно вокруг.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00835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азимут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00835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выбирают нужный объект и измеряют угол от северного направления до него. Этот угол называется азимутом и помогает точно указать путь.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отрезок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расстояние, измеряют отрезок на карте линейкой. Затем это значение переводят по масштабу в метры или километры.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маршрут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проверить весь маршрут целиком: где поворот, где развилка и где конечная точка. Такая проверка уменьшает риск ошибки.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А–Б–В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действий: от исходной точки через ориентиры к конечному пункту.
</a:t>
            </a:r>
            <a:endParaRPr lang="en-US" sz="13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Мини-наблюдение: тень и направление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185650" y="1924510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Солнце находится ниже над горизонтом, поэтому тени от предметов заметны сильнее и часто направлены в одну сторону. Это помогает наблюдать общую ориентировку на местности.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85650" y="1651062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тени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85650" y="4130895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внимательно наблюдать за тенью, можно примерно понять, где находятся восток и запад. Этот признак особенно полезен, когда нет компаса или карты.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85650" y="3857447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подсказывает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5650" y="3027702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подъёма Солнца тень становится короче и меняет положение. Такое изменение связано с движением Земли и положением светила на небе в течение дня.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185650" y="2754255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тень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ко второй части: что такое атмосфера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65850" y="1686575"/>
            <a:ext cx="3917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5850" y="2106575"/>
            <a:ext cx="39174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 — это воздушная оболочка Земли. Она окружает планету, удерживается её притяжением и образует пространство, в котором мы живём каждый день.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Невидимый, но ощутимый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кажется пустым, но он имеет массу и создаёт давление. Эти свойства можно не увидеть сразу, однако они реально влияют на погоду и наше самочувствие.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атмосферы Земля была бы совсем другой: не было бы привычной погоды, облаков и нормальных условий для жизни. Поэтому воздух — важная часть природы.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атмосферы кратко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слой, где мы живём, дышим и наблюдаем погоду, называется тропосферой. Именно здесь образуются облака, осадки, туман и большинство ветров.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Термосфера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верхний из названных слоёв — термосфера. Чем выше поднимаемся, тем меньше плотность воздуха, поэтому условия там сильно отличаются от привычных.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Мезосфера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идёт мезосфера. Здесь воздух уже очень разрежён, а многие мелкие метеоры разогреваются и сгорают, не достигая поверхности планеты.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Стратосфера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расположена стратосфера. В ней находится озоновый слой, который частично задерживает опасное ультрафиолетовое излучение и помогает защищать жизнь на Земле.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980525"/>
            <a:ext cx="34860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воздух и почему он удерживается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701075" y="125299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 — смесь газов: основную часть составляет азот, затем идёт кислород, а меньшую долю занимают аргон, углекислый газ и другие примеси.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01050" y="95104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01075" y="2463766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удерживает воздух силой притяжения, поэтому он образует вокруг планеты оболочку. Без этой силы атмосфера постепенно рассеивалась бы в космосе.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01050" y="2161816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 улетает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4701075" y="367454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над уровнем моря, тем воздух разреженнее и давление ниже. Поэтому в горах дышать труднее, а атмосферные условия меняются заметнее.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4701050" y="337259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 высотой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атмосфера важна для жизни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создаёт условия для погоды и климата: в ней образуются облака, идут осадки, а воздушные массы переносят тепло и влагу.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перепадов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смягчает резкие перепады температуры: днём поверхность Земли не перегревается слишком сильно, а ночью не остывает так быстро.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для жизни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необходим для дыхания живых организмов. Кислород участвует в обмене веществ, поэтому без атмосферы жизнь в привычном виде невозможна.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барьер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служит естественным щитом: многие мелкие метеоры сгорают в ней, не достигая поверхности Земли и не причиняя вреда.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ветер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разница температур запускает движение воздушных масс.
</a:t>
            </a:r>
            <a:endParaRPr lang="en-US" sz="17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атмосфера влияет на ориентирование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ориентиры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может закрыть знакомые объекты, а однообразный пейзаж затрудняет выбор направления. Особенно полезно заранее запоминать заметные точки пути.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погода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ясную погоду проще видеть удалённые здания, холмы и деревья. Тогда легче сравнивать местность с планом и точнее двигаться по маршруту.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 видимость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скрывает дальние объекты и делает контуры местности неясными. В таких условиях труднее сверяться с картой и замечать нужный ориентир заранее.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на маршруте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размывает тропы, следы и границы дорог, поэтому легко ошибиться на развилке. Становится важнее пользоваться картой и крупными ориентирами.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000" y="2329250"/>
            <a:ext cx="30504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крупные ориентиры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37000" y="2794525"/>
            <a:ext cx="3050400" cy="12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самые заметные объекты: дорогу, реку, мост, высокое здание. Крупные ориентиры помогают сразу понять общее направление движения и не потеряться.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124600" y="2109475"/>
            <a:ext cx="37770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Сопоставить карту и местность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124600" y="2510275"/>
            <a:ext cx="46368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сверяют карту с местностью и проверяют, совпадают ли условные знаки с реальными объектами. Так легче понять, где именно находится маршрут.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124600" y="3596875"/>
            <a:ext cx="37770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детали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124600" y="3997675"/>
            <a:ext cx="46368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уточняют повороты, расстояния и мелкие детали пути. Чем точнее последовательность наблюдений, тем меньше ошибок при переходе от одного ориентира к другому.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запутаться в местности
</a:t>
            </a:r>
            <a:endParaRPr lang="en-US" sz="2700" dirty="0"/>
          </a:p>
        </p:txBody>
      </p:sp>
      <p:sp>
        <p:nvSpPr>
          <p:cNvPr id="14" name="Text 7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25401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ориентирования: сравнение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ориентированию на местности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инструмент помогает решать свою задачу: карта даёт общую картину, план — подробности, компас — направление. Вместе они работают надёжнее.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сочетание всех трёх средств: карта, план и компас дополняют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800" y="3434482"/>
            <a:ext cx="471600" cy="47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6900" y="3434482"/>
            <a:ext cx="471600" cy="47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0850" y="3481642"/>
            <a:ext cx="471600" cy="37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6956" y="1820906"/>
            <a:ext cx="361835" cy="48244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65075" y="1826431"/>
            <a:ext cx="471397" cy="47139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урока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9379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048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 — направление, заданное углом от севера до нужного объекта. Этот способ особенно полезен, когда маршрут нужно описать точно и без лишних слов.
</a:t>
            </a:r>
            <a:endParaRPr lang="en-US" sz="1045" dirty="0"/>
          </a:p>
        </p:txBody>
      </p:sp>
      <p:sp>
        <p:nvSpPr>
          <p:cNvPr id="17" name="Text 4"/>
          <p:cNvSpPr txBox="1"/>
          <p:nvPr/>
        </p:nvSpPr>
        <p:spPr>
          <a:xfrm>
            <a:off x="66700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61369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воздуха — это сила, с которой воздух действует на поверхность. Его изменение заметно в горах, при смене погоды и по высоте над землёй.
</a:t>
            </a:r>
            <a:endParaRPr lang="en-US" sz="1066" dirty="0"/>
          </a:p>
        </p:txBody>
      </p:sp>
      <p:sp>
        <p:nvSpPr>
          <p:cNvPr id="19" name="Text 6"/>
          <p:cNvSpPr txBox="1"/>
          <p:nvPr/>
        </p:nvSpPr>
        <p:spPr>
          <a:xfrm>
            <a:off x="380400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27085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 — воздушная оболочка Земли, которая окружает планету. Она обеспечивает облака, осадки, ветер и условия, в которых происходит погода.
</a:t>
            </a:r>
            <a:endParaRPr lang="en-US" sz="1079" dirty="0"/>
          </a:p>
        </p:txBody>
      </p:sp>
      <p:sp>
        <p:nvSpPr>
          <p:cNvPr id="21" name="Text 8"/>
          <p:cNvSpPr txBox="1"/>
          <p:nvPr/>
        </p:nvSpPr>
        <p:spPr>
          <a:xfrm>
            <a:off x="10528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4621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 — заметный объект, по которому можно определить своё положение. В школьной практике это может быть стадион, школа, мост или высокий дом рядом с маршрутом.
</a:t>
            </a:r>
            <a:endParaRPr lang="en-US" sz="1116" dirty="0"/>
          </a:p>
        </p:txBody>
      </p:sp>
      <p:sp>
        <p:nvSpPr>
          <p:cNvPr id="23" name="Text 10"/>
          <p:cNvSpPr txBox="1"/>
          <p:nvPr/>
        </p:nvSpPr>
        <p:spPr>
          <a:xfrm>
            <a:off x="53557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47650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 сколько раз расстояние на карте меньше реального. Он помогает правильно оценить путь от дома до школы или парка.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 на маршруте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стороны горизонта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север по Солнцу, тени или компасу. После этого проверьте, как расположен маршрут относительно дороги, реки или здания.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признаки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описание местности с картой или схемой. Используйте сразу несколько признаков, чтобы не перепутать похожие объекты и повороты.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Пройти маршрут мысленно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Проследите весь путь от школы к парку по шагам: где начать, где повернуть и какой ориентир встретится следующим. Это помогает проверить логику ответа.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себя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признаки не совпадают, вернитесь к началу и перепроверьте наблюдения. В ориентировании важны внимательность, последовательность и умение замечать детали.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980525"/>
            <a:ext cx="34860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связь двух тем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701075" y="125299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горизонта, компасная роза и карта помогают понять направление движения. Без этого невозможно точно связать наблюдение за местностью с маршрутом.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01050" y="95104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01075" y="2463766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влияет на видимость, туман, ветер и облачность. Значит, условия воздуха напрямую меняют то, как человек видит дорогу и выбирает путь.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01050" y="2161816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пути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4701075" y="367454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знания о местности и воздухе работают вместе, ориентирование становится точнее. Человек читает пространство не только глазами, но и по признакам природы.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4701050" y="337259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подход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помощник в пути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увидели, что путь находят не только по карте и компасу, но и по признакам природы. Атмосфера, свет, тень и ориентиры помогают понять мир вокруг и двигаться увереннее.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2026-07-26T16:52:58Z</dcterms:created>
  <dcterms:modified xsi:type="dcterms:W3CDTF">2026-07-26T16:52:58Z</dcterms:modified>
</cp:coreProperties>
</file>